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19" r:id="rId2"/>
    <p:sldId id="328" r:id="rId3"/>
    <p:sldId id="321" r:id="rId4"/>
    <p:sldId id="327" r:id="rId5"/>
    <p:sldId id="322" r:id="rId6"/>
    <p:sldId id="325" r:id="rId7"/>
    <p:sldId id="320" r:id="rId8"/>
    <p:sldId id="323" r:id="rId9"/>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6009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24"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oyioni" userId="6e29812f-2874-436c-b141-ccec2252d19a" providerId="ADAL" clId="{ED92D442-B38E-404A-BC62-4319715B6602}"/>
    <pc:docChg chg="delSld">
      <pc:chgData name="Maria Koyioni" userId="6e29812f-2874-436c-b141-ccec2252d19a" providerId="ADAL" clId="{ED92D442-B38E-404A-BC62-4319715B6602}" dt="2022-10-05T11:02:04.502" v="1" actId="47"/>
      <pc:docMkLst>
        <pc:docMk/>
      </pc:docMkLst>
      <pc:sldChg chg="del">
        <pc:chgData name="Maria Koyioni" userId="6e29812f-2874-436c-b141-ccec2252d19a" providerId="ADAL" clId="{ED92D442-B38E-404A-BC62-4319715B6602}" dt="2022-10-05T11:02:01.039" v="0" actId="47"/>
        <pc:sldMkLst>
          <pc:docMk/>
          <pc:sldMk cId="0" sldId="256"/>
        </pc:sldMkLst>
      </pc:sldChg>
      <pc:sldChg chg="del">
        <pc:chgData name="Maria Koyioni" userId="6e29812f-2874-436c-b141-ccec2252d19a" providerId="ADAL" clId="{ED92D442-B38E-404A-BC62-4319715B6602}" dt="2022-10-05T11:02:01.039" v="0" actId="47"/>
        <pc:sldMkLst>
          <pc:docMk/>
          <pc:sldMk cId="2859672026" sldId="257"/>
        </pc:sldMkLst>
      </pc:sldChg>
      <pc:sldChg chg="del">
        <pc:chgData name="Maria Koyioni" userId="6e29812f-2874-436c-b141-ccec2252d19a" providerId="ADAL" clId="{ED92D442-B38E-404A-BC62-4319715B6602}" dt="2022-10-05T11:02:01.039" v="0" actId="47"/>
        <pc:sldMkLst>
          <pc:docMk/>
          <pc:sldMk cId="3791086235" sldId="258"/>
        </pc:sldMkLst>
      </pc:sldChg>
      <pc:sldChg chg="del">
        <pc:chgData name="Maria Koyioni" userId="6e29812f-2874-436c-b141-ccec2252d19a" providerId="ADAL" clId="{ED92D442-B38E-404A-BC62-4319715B6602}" dt="2022-10-05T11:02:01.039" v="0" actId="47"/>
        <pc:sldMkLst>
          <pc:docMk/>
          <pc:sldMk cId="2158567409" sldId="259"/>
        </pc:sldMkLst>
      </pc:sldChg>
      <pc:sldChg chg="del">
        <pc:chgData name="Maria Koyioni" userId="6e29812f-2874-436c-b141-ccec2252d19a" providerId="ADAL" clId="{ED92D442-B38E-404A-BC62-4319715B6602}" dt="2022-10-05T11:02:01.039" v="0" actId="47"/>
        <pc:sldMkLst>
          <pc:docMk/>
          <pc:sldMk cId="3317358544" sldId="260"/>
        </pc:sldMkLst>
      </pc:sldChg>
      <pc:sldChg chg="del">
        <pc:chgData name="Maria Koyioni" userId="6e29812f-2874-436c-b141-ccec2252d19a" providerId="ADAL" clId="{ED92D442-B38E-404A-BC62-4319715B6602}" dt="2022-10-05T11:02:01.039" v="0" actId="47"/>
        <pc:sldMkLst>
          <pc:docMk/>
          <pc:sldMk cId="2430781984" sldId="261"/>
        </pc:sldMkLst>
      </pc:sldChg>
      <pc:sldChg chg="del">
        <pc:chgData name="Maria Koyioni" userId="6e29812f-2874-436c-b141-ccec2252d19a" providerId="ADAL" clId="{ED92D442-B38E-404A-BC62-4319715B6602}" dt="2022-10-05T11:02:01.039" v="0" actId="47"/>
        <pc:sldMkLst>
          <pc:docMk/>
          <pc:sldMk cId="2730476881" sldId="262"/>
        </pc:sldMkLst>
      </pc:sldChg>
      <pc:sldChg chg="del">
        <pc:chgData name="Maria Koyioni" userId="6e29812f-2874-436c-b141-ccec2252d19a" providerId="ADAL" clId="{ED92D442-B38E-404A-BC62-4319715B6602}" dt="2022-10-05T11:02:01.039" v="0" actId="47"/>
        <pc:sldMkLst>
          <pc:docMk/>
          <pc:sldMk cId="21477674" sldId="263"/>
        </pc:sldMkLst>
      </pc:sldChg>
      <pc:sldChg chg="del">
        <pc:chgData name="Maria Koyioni" userId="6e29812f-2874-436c-b141-ccec2252d19a" providerId="ADAL" clId="{ED92D442-B38E-404A-BC62-4319715B6602}" dt="2022-10-05T11:02:01.039" v="0" actId="47"/>
        <pc:sldMkLst>
          <pc:docMk/>
          <pc:sldMk cId="3737242903" sldId="276"/>
        </pc:sldMkLst>
      </pc:sldChg>
      <pc:sldChg chg="del">
        <pc:chgData name="Maria Koyioni" userId="6e29812f-2874-436c-b141-ccec2252d19a" providerId="ADAL" clId="{ED92D442-B38E-404A-BC62-4319715B6602}" dt="2022-10-05T11:02:01.039" v="0" actId="47"/>
        <pc:sldMkLst>
          <pc:docMk/>
          <pc:sldMk cId="572932166" sldId="277"/>
        </pc:sldMkLst>
      </pc:sldChg>
      <pc:sldChg chg="del">
        <pc:chgData name="Maria Koyioni" userId="6e29812f-2874-436c-b141-ccec2252d19a" providerId="ADAL" clId="{ED92D442-B38E-404A-BC62-4319715B6602}" dt="2022-10-05T11:02:01.039" v="0" actId="47"/>
        <pc:sldMkLst>
          <pc:docMk/>
          <pc:sldMk cId="989025865" sldId="278"/>
        </pc:sldMkLst>
      </pc:sldChg>
      <pc:sldChg chg="del">
        <pc:chgData name="Maria Koyioni" userId="6e29812f-2874-436c-b141-ccec2252d19a" providerId="ADAL" clId="{ED92D442-B38E-404A-BC62-4319715B6602}" dt="2022-10-05T11:02:01.039" v="0" actId="47"/>
        <pc:sldMkLst>
          <pc:docMk/>
          <pc:sldMk cId="7298307" sldId="279"/>
        </pc:sldMkLst>
      </pc:sldChg>
      <pc:sldChg chg="del">
        <pc:chgData name="Maria Koyioni" userId="6e29812f-2874-436c-b141-ccec2252d19a" providerId="ADAL" clId="{ED92D442-B38E-404A-BC62-4319715B6602}" dt="2022-10-05T11:02:01.039" v="0" actId="47"/>
        <pc:sldMkLst>
          <pc:docMk/>
          <pc:sldMk cId="331941897" sldId="280"/>
        </pc:sldMkLst>
      </pc:sldChg>
      <pc:sldChg chg="del">
        <pc:chgData name="Maria Koyioni" userId="6e29812f-2874-436c-b141-ccec2252d19a" providerId="ADAL" clId="{ED92D442-B38E-404A-BC62-4319715B6602}" dt="2022-10-05T11:02:01.039" v="0" actId="47"/>
        <pc:sldMkLst>
          <pc:docMk/>
          <pc:sldMk cId="3761975217" sldId="281"/>
        </pc:sldMkLst>
      </pc:sldChg>
      <pc:sldChg chg="del">
        <pc:chgData name="Maria Koyioni" userId="6e29812f-2874-436c-b141-ccec2252d19a" providerId="ADAL" clId="{ED92D442-B38E-404A-BC62-4319715B6602}" dt="2022-10-05T11:02:01.039" v="0" actId="47"/>
        <pc:sldMkLst>
          <pc:docMk/>
          <pc:sldMk cId="3519462678" sldId="284"/>
        </pc:sldMkLst>
      </pc:sldChg>
      <pc:sldChg chg="del">
        <pc:chgData name="Maria Koyioni" userId="6e29812f-2874-436c-b141-ccec2252d19a" providerId="ADAL" clId="{ED92D442-B38E-404A-BC62-4319715B6602}" dt="2022-10-05T11:02:01.039" v="0" actId="47"/>
        <pc:sldMkLst>
          <pc:docMk/>
          <pc:sldMk cId="3622526300" sldId="285"/>
        </pc:sldMkLst>
      </pc:sldChg>
      <pc:sldChg chg="del">
        <pc:chgData name="Maria Koyioni" userId="6e29812f-2874-436c-b141-ccec2252d19a" providerId="ADAL" clId="{ED92D442-B38E-404A-BC62-4319715B6602}" dt="2022-10-05T11:02:01.039" v="0" actId="47"/>
        <pc:sldMkLst>
          <pc:docMk/>
          <pc:sldMk cId="1492731943" sldId="286"/>
        </pc:sldMkLst>
      </pc:sldChg>
      <pc:sldChg chg="del">
        <pc:chgData name="Maria Koyioni" userId="6e29812f-2874-436c-b141-ccec2252d19a" providerId="ADAL" clId="{ED92D442-B38E-404A-BC62-4319715B6602}" dt="2022-10-05T11:02:01.039" v="0" actId="47"/>
        <pc:sldMkLst>
          <pc:docMk/>
          <pc:sldMk cId="3375899429" sldId="288"/>
        </pc:sldMkLst>
      </pc:sldChg>
      <pc:sldChg chg="del">
        <pc:chgData name="Maria Koyioni" userId="6e29812f-2874-436c-b141-ccec2252d19a" providerId="ADAL" clId="{ED92D442-B38E-404A-BC62-4319715B6602}" dt="2022-10-05T11:02:01.039" v="0" actId="47"/>
        <pc:sldMkLst>
          <pc:docMk/>
          <pc:sldMk cId="1090293887" sldId="289"/>
        </pc:sldMkLst>
      </pc:sldChg>
      <pc:sldChg chg="del">
        <pc:chgData name="Maria Koyioni" userId="6e29812f-2874-436c-b141-ccec2252d19a" providerId="ADAL" clId="{ED92D442-B38E-404A-BC62-4319715B6602}" dt="2022-10-05T11:02:01.039" v="0" actId="47"/>
        <pc:sldMkLst>
          <pc:docMk/>
          <pc:sldMk cId="811628547" sldId="290"/>
        </pc:sldMkLst>
      </pc:sldChg>
      <pc:sldChg chg="del">
        <pc:chgData name="Maria Koyioni" userId="6e29812f-2874-436c-b141-ccec2252d19a" providerId="ADAL" clId="{ED92D442-B38E-404A-BC62-4319715B6602}" dt="2022-10-05T11:02:01.039" v="0" actId="47"/>
        <pc:sldMkLst>
          <pc:docMk/>
          <pc:sldMk cId="2936186917" sldId="291"/>
        </pc:sldMkLst>
      </pc:sldChg>
      <pc:sldChg chg="del">
        <pc:chgData name="Maria Koyioni" userId="6e29812f-2874-436c-b141-ccec2252d19a" providerId="ADAL" clId="{ED92D442-B38E-404A-BC62-4319715B6602}" dt="2022-10-05T11:02:01.039" v="0" actId="47"/>
        <pc:sldMkLst>
          <pc:docMk/>
          <pc:sldMk cId="3544837508" sldId="292"/>
        </pc:sldMkLst>
      </pc:sldChg>
      <pc:sldChg chg="del">
        <pc:chgData name="Maria Koyioni" userId="6e29812f-2874-436c-b141-ccec2252d19a" providerId="ADAL" clId="{ED92D442-B38E-404A-BC62-4319715B6602}" dt="2022-10-05T11:02:01.039" v="0" actId="47"/>
        <pc:sldMkLst>
          <pc:docMk/>
          <pc:sldMk cId="2876312985" sldId="293"/>
        </pc:sldMkLst>
      </pc:sldChg>
      <pc:sldChg chg="del">
        <pc:chgData name="Maria Koyioni" userId="6e29812f-2874-436c-b141-ccec2252d19a" providerId="ADAL" clId="{ED92D442-B38E-404A-BC62-4319715B6602}" dt="2022-10-05T11:02:01.039" v="0" actId="47"/>
        <pc:sldMkLst>
          <pc:docMk/>
          <pc:sldMk cId="2142964927" sldId="294"/>
        </pc:sldMkLst>
      </pc:sldChg>
      <pc:sldChg chg="del">
        <pc:chgData name="Maria Koyioni" userId="6e29812f-2874-436c-b141-ccec2252d19a" providerId="ADAL" clId="{ED92D442-B38E-404A-BC62-4319715B6602}" dt="2022-10-05T11:02:01.039" v="0" actId="47"/>
        <pc:sldMkLst>
          <pc:docMk/>
          <pc:sldMk cId="3207896516" sldId="295"/>
        </pc:sldMkLst>
      </pc:sldChg>
      <pc:sldChg chg="del">
        <pc:chgData name="Maria Koyioni" userId="6e29812f-2874-436c-b141-ccec2252d19a" providerId="ADAL" clId="{ED92D442-B38E-404A-BC62-4319715B6602}" dt="2022-10-05T11:02:01.039" v="0" actId="47"/>
        <pc:sldMkLst>
          <pc:docMk/>
          <pc:sldMk cId="92574631" sldId="296"/>
        </pc:sldMkLst>
      </pc:sldChg>
      <pc:sldChg chg="del">
        <pc:chgData name="Maria Koyioni" userId="6e29812f-2874-436c-b141-ccec2252d19a" providerId="ADAL" clId="{ED92D442-B38E-404A-BC62-4319715B6602}" dt="2022-10-05T11:02:01.039" v="0" actId="47"/>
        <pc:sldMkLst>
          <pc:docMk/>
          <pc:sldMk cId="4248034264" sldId="297"/>
        </pc:sldMkLst>
      </pc:sldChg>
      <pc:sldChg chg="del">
        <pc:chgData name="Maria Koyioni" userId="6e29812f-2874-436c-b141-ccec2252d19a" providerId="ADAL" clId="{ED92D442-B38E-404A-BC62-4319715B6602}" dt="2022-10-05T11:02:01.039" v="0" actId="47"/>
        <pc:sldMkLst>
          <pc:docMk/>
          <pc:sldMk cId="323839212" sldId="298"/>
        </pc:sldMkLst>
      </pc:sldChg>
      <pc:sldChg chg="del">
        <pc:chgData name="Maria Koyioni" userId="6e29812f-2874-436c-b141-ccec2252d19a" providerId="ADAL" clId="{ED92D442-B38E-404A-BC62-4319715B6602}" dt="2022-10-05T11:02:01.039" v="0" actId="47"/>
        <pc:sldMkLst>
          <pc:docMk/>
          <pc:sldMk cId="2289141640" sldId="299"/>
        </pc:sldMkLst>
      </pc:sldChg>
      <pc:sldChg chg="del">
        <pc:chgData name="Maria Koyioni" userId="6e29812f-2874-436c-b141-ccec2252d19a" providerId="ADAL" clId="{ED92D442-B38E-404A-BC62-4319715B6602}" dt="2022-10-05T11:02:01.039" v="0" actId="47"/>
        <pc:sldMkLst>
          <pc:docMk/>
          <pc:sldMk cId="2626832283" sldId="300"/>
        </pc:sldMkLst>
      </pc:sldChg>
      <pc:sldChg chg="del">
        <pc:chgData name="Maria Koyioni" userId="6e29812f-2874-436c-b141-ccec2252d19a" providerId="ADAL" clId="{ED92D442-B38E-404A-BC62-4319715B6602}" dt="2022-10-05T11:02:01.039" v="0" actId="47"/>
        <pc:sldMkLst>
          <pc:docMk/>
          <pc:sldMk cId="3823910357" sldId="301"/>
        </pc:sldMkLst>
      </pc:sldChg>
      <pc:sldChg chg="del">
        <pc:chgData name="Maria Koyioni" userId="6e29812f-2874-436c-b141-ccec2252d19a" providerId="ADAL" clId="{ED92D442-B38E-404A-BC62-4319715B6602}" dt="2022-10-05T11:02:01.039" v="0" actId="47"/>
        <pc:sldMkLst>
          <pc:docMk/>
          <pc:sldMk cId="3993180055" sldId="302"/>
        </pc:sldMkLst>
      </pc:sldChg>
      <pc:sldChg chg="del">
        <pc:chgData name="Maria Koyioni" userId="6e29812f-2874-436c-b141-ccec2252d19a" providerId="ADAL" clId="{ED92D442-B38E-404A-BC62-4319715B6602}" dt="2022-10-05T11:02:01.039" v="0" actId="47"/>
        <pc:sldMkLst>
          <pc:docMk/>
          <pc:sldMk cId="1443289234" sldId="303"/>
        </pc:sldMkLst>
      </pc:sldChg>
      <pc:sldChg chg="del">
        <pc:chgData name="Maria Koyioni" userId="6e29812f-2874-436c-b141-ccec2252d19a" providerId="ADAL" clId="{ED92D442-B38E-404A-BC62-4319715B6602}" dt="2022-10-05T11:02:01.039" v="0" actId="47"/>
        <pc:sldMkLst>
          <pc:docMk/>
          <pc:sldMk cId="799768792" sldId="304"/>
        </pc:sldMkLst>
      </pc:sldChg>
      <pc:sldChg chg="del">
        <pc:chgData name="Maria Koyioni" userId="6e29812f-2874-436c-b141-ccec2252d19a" providerId="ADAL" clId="{ED92D442-B38E-404A-BC62-4319715B6602}" dt="2022-10-05T11:02:01.039" v="0" actId="47"/>
        <pc:sldMkLst>
          <pc:docMk/>
          <pc:sldMk cId="456099581" sldId="305"/>
        </pc:sldMkLst>
      </pc:sldChg>
      <pc:sldChg chg="del">
        <pc:chgData name="Maria Koyioni" userId="6e29812f-2874-436c-b141-ccec2252d19a" providerId="ADAL" clId="{ED92D442-B38E-404A-BC62-4319715B6602}" dt="2022-10-05T11:02:01.039" v="0" actId="47"/>
        <pc:sldMkLst>
          <pc:docMk/>
          <pc:sldMk cId="3819257401" sldId="306"/>
        </pc:sldMkLst>
      </pc:sldChg>
      <pc:sldChg chg="del">
        <pc:chgData name="Maria Koyioni" userId="6e29812f-2874-436c-b141-ccec2252d19a" providerId="ADAL" clId="{ED92D442-B38E-404A-BC62-4319715B6602}" dt="2022-10-05T11:02:01.039" v="0" actId="47"/>
        <pc:sldMkLst>
          <pc:docMk/>
          <pc:sldMk cId="3300133572" sldId="307"/>
        </pc:sldMkLst>
      </pc:sldChg>
      <pc:sldChg chg="del">
        <pc:chgData name="Maria Koyioni" userId="6e29812f-2874-436c-b141-ccec2252d19a" providerId="ADAL" clId="{ED92D442-B38E-404A-BC62-4319715B6602}" dt="2022-10-05T11:02:01.039" v="0" actId="47"/>
        <pc:sldMkLst>
          <pc:docMk/>
          <pc:sldMk cId="3360511464" sldId="308"/>
        </pc:sldMkLst>
      </pc:sldChg>
      <pc:sldChg chg="del">
        <pc:chgData name="Maria Koyioni" userId="6e29812f-2874-436c-b141-ccec2252d19a" providerId="ADAL" clId="{ED92D442-B38E-404A-BC62-4319715B6602}" dt="2022-10-05T11:02:01.039" v="0" actId="47"/>
        <pc:sldMkLst>
          <pc:docMk/>
          <pc:sldMk cId="625348691" sldId="309"/>
        </pc:sldMkLst>
      </pc:sldChg>
      <pc:sldChg chg="del">
        <pc:chgData name="Maria Koyioni" userId="6e29812f-2874-436c-b141-ccec2252d19a" providerId="ADAL" clId="{ED92D442-B38E-404A-BC62-4319715B6602}" dt="2022-10-05T11:02:01.039" v="0" actId="47"/>
        <pc:sldMkLst>
          <pc:docMk/>
          <pc:sldMk cId="2269916352" sldId="310"/>
        </pc:sldMkLst>
      </pc:sldChg>
      <pc:sldChg chg="del">
        <pc:chgData name="Maria Koyioni" userId="6e29812f-2874-436c-b141-ccec2252d19a" providerId="ADAL" clId="{ED92D442-B38E-404A-BC62-4319715B6602}" dt="2022-10-05T11:02:01.039" v="0" actId="47"/>
        <pc:sldMkLst>
          <pc:docMk/>
          <pc:sldMk cId="1397507445" sldId="311"/>
        </pc:sldMkLst>
      </pc:sldChg>
      <pc:sldChg chg="del">
        <pc:chgData name="Maria Koyioni" userId="6e29812f-2874-436c-b141-ccec2252d19a" providerId="ADAL" clId="{ED92D442-B38E-404A-BC62-4319715B6602}" dt="2022-10-05T11:02:01.039" v="0" actId="47"/>
        <pc:sldMkLst>
          <pc:docMk/>
          <pc:sldMk cId="45246222" sldId="312"/>
        </pc:sldMkLst>
      </pc:sldChg>
      <pc:sldChg chg="del">
        <pc:chgData name="Maria Koyioni" userId="6e29812f-2874-436c-b141-ccec2252d19a" providerId="ADAL" clId="{ED92D442-B38E-404A-BC62-4319715B6602}" dt="2022-10-05T11:02:01.039" v="0" actId="47"/>
        <pc:sldMkLst>
          <pc:docMk/>
          <pc:sldMk cId="2454540904" sldId="313"/>
        </pc:sldMkLst>
      </pc:sldChg>
      <pc:sldChg chg="del">
        <pc:chgData name="Maria Koyioni" userId="6e29812f-2874-436c-b141-ccec2252d19a" providerId="ADAL" clId="{ED92D442-B38E-404A-BC62-4319715B6602}" dt="2022-10-05T11:02:01.039" v="0" actId="47"/>
        <pc:sldMkLst>
          <pc:docMk/>
          <pc:sldMk cId="532817323" sldId="314"/>
        </pc:sldMkLst>
      </pc:sldChg>
      <pc:sldChg chg="del">
        <pc:chgData name="Maria Koyioni" userId="6e29812f-2874-436c-b141-ccec2252d19a" providerId="ADAL" clId="{ED92D442-B38E-404A-BC62-4319715B6602}" dt="2022-10-05T11:02:01.039" v="0" actId="47"/>
        <pc:sldMkLst>
          <pc:docMk/>
          <pc:sldMk cId="3724401420" sldId="315"/>
        </pc:sldMkLst>
      </pc:sldChg>
      <pc:sldChg chg="del">
        <pc:chgData name="Maria Koyioni" userId="6e29812f-2874-436c-b141-ccec2252d19a" providerId="ADAL" clId="{ED92D442-B38E-404A-BC62-4319715B6602}" dt="2022-10-05T11:02:01.039" v="0" actId="47"/>
        <pc:sldMkLst>
          <pc:docMk/>
          <pc:sldMk cId="3334207178" sldId="316"/>
        </pc:sldMkLst>
      </pc:sldChg>
      <pc:sldChg chg="del">
        <pc:chgData name="Maria Koyioni" userId="6e29812f-2874-436c-b141-ccec2252d19a" providerId="ADAL" clId="{ED92D442-B38E-404A-BC62-4319715B6602}" dt="2022-10-05T11:02:01.039" v="0" actId="47"/>
        <pc:sldMkLst>
          <pc:docMk/>
          <pc:sldMk cId="996767445" sldId="317"/>
        </pc:sldMkLst>
      </pc:sldChg>
      <pc:sldChg chg="del">
        <pc:chgData name="Maria Koyioni" userId="6e29812f-2874-436c-b141-ccec2252d19a" providerId="ADAL" clId="{ED92D442-B38E-404A-BC62-4319715B6602}" dt="2022-10-05T11:02:01.039" v="0" actId="47"/>
        <pc:sldMkLst>
          <pc:docMk/>
          <pc:sldMk cId="44305610" sldId="318"/>
        </pc:sldMkLst>
      </pc:sldChg>
      <pc:sldChg chg="del">
        <pc:chgData name="Maria Koyioni" userId="6e29812f-2874-436c-b141-ccec2252d19a" providerId="ADAL" clId="{ED92D442-B38E-404A-BC62-4319715B6602}" dt="2022-10-05T11:02:04.502" v="1" actId="47"/>
        <pc:sldMkLst>
          <pc:docMk/>
          <pc:sldMk cId="86543211" sldId="324"/>
        </pc:sldMkLst>
      </pc:sldChg>
      <pc:sldChg chg="del">
        <pc:chgData name="Maria Koyioni" userId="6e29812f-2874-436c-b141-ccec2252d19a" providerId="ADAL" clId="{ED92D442-B38E-404A-BC62-4319715B6602}" dt="2022-10-05T11:02:04.502" v="1" actId="47"/>
        <pc:sldMkLst>
          <pc:docMk/>
          <pc:sldMk cId="2430243031" sldId="32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E4D73266-463B-428B-B4D5-7BC16E112322}" type="datetimeFigureOut">
              <a:rPr lang="en-US" smtClean="0"/>
              <a:pPr/>
              <a:t>10/5/2022</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D329688-5A44-4845-A2EC-AC35086322B7}" type="slidenum">
              <a:rPr lang="en-US" smtClean="0"/>
              <a:pPr/>
              <a:t>‹#›</a:t>
            </a:fld>
            <a:endParaRPr lang="en-US"/>
          </a:p>
        </p:txBody>
      </p:sp>
    </p:spTree>
    <p:extLst>
      <p:ext uri="{BB962C8B-B14F-4D97-AF65-F5344CB8AC3E}">
        <p14:creationId xmlns:p14="http://schemas.microsoft.com/office/powerpoint/2010/main" val="1513135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Subtitle 8"/>
          <p:cNvSpPr>
            <a:spLocks noGrp="1"/>
          </p:cNvSpPr>
          <p:nvPr>
            <p:ph type="subTitle" idx="1" hasCustomPrompt="1"/>
          </p:nvPr>
        </p:nvSpPr>
        <p:spPr>
          <a:xfrm>
            <a:off x="359532" y="2276872"/>
            <a:ext cx="8424936" cy="565199"/>
          </a:xfrm>
        </p:spPr>
        <p:txBody>
          <a:bodyPr anchor="ctr"/>
          <a:lstStyle>
            <a:lvl1pPr marL="0" marR="36576" indent="0" algn="ctr">
              <a:spcBef>
                <a:spcPts val="0"/>
              </a:spcBef>
              <a:buNone/>
              <a:defRPr sz="3000">
                <a:ln>
                  <a:noFill/>
                </a:ln>
                <a:solidFill>
                  <a:srgbClr val="0000FF"/>
                </a:solidFill>
                <a:effectLst/>
                <a:latin typeface="Arial" panose="020B0604020202020204" pitchFamily="34" charset="0"/>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title style</a:t>
            </a:r>
          </a:p>
        </p:txBody>
      </p:sp>
      <p:pic>
        <p:nvPicPr>
          <p:cNvPr id="14" name="Picture 13">
            <a:extLst>
              <a:ext uri="{FF2B5EF4-FFF2-40B4-BE49-F238E27FC236}">
                <a16:creationId xmlns:a16="http://schemas.microsoft.com/office/drawing/2014/main" id="{8F992CD0-23EF-4F96-B708-8A6375794A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356" y="5796443"/>
            <a:ext cx="2240960" cy="796955"/>
          </a:xfrm>
          <a:prstGeom prst="rect">
            <a:avLst/>
          </a:prstGeom>
        </p:spPr>
      </p:pic>
      <p:sp>
        <p:nvSpPr>
          <p:cNvPr id="3" name="Content Placeholder 2">
            <a:extLst>
              <a:ext uri="{FF2B5EF4-FFF2-40B4-BE49-F238E27FC236}">
                <a16:creationId xmlns:a16="http://schemas.microsoft.com/office/drawing/2014/main" id="{16D8AB13-4411-4A13-B6A1-C42063325A81}"/>
              </a:ext>
            </a:extLst>
          </p:cNvPr>
          <p:cNvSpPr>
            <a:spLocks noGrp="1"/>
          </p:cNvSpPr>
          <p:nvPr>
            <p:ph sz="quarter" idx="15" hasCustomPrompt="1"/>
          </p:nvPr>
        </p:nvSpPr>
        <p:spPr>
          <a:xfrm>
            <a:off x="358018" y="3100006"/>
            <a:ext cx="8426450" cy="438710"/>
          </a:xfrm>
        </p:spPr>
        <p:txBody>
          <a:bodyPr/>
          <a:lstStyle>
            <a:lvl1pPr marL="65087" indent="0" algn="ctr">
              <a:buNone/>
              <a:defRPr/>
            </a:lvl1pPr>
          </a:lstStyle>
          <a:p>
            <a:pPr lvl="0"/>
            <a:r>
              <a:rPr lang="en-GB" dirty="0"/>
              <a:t>Presenter</a:t>
            </a:r>
          </a:p>
        </p:txBody>
      </p:sp>
      <p:sp>
        <p:nvSpPr>
          <p:cNvPr id="10" name="Content Placeholder 2">
            <a:extLst>
              <a:ext uri="{FF2B5EF4-FFF2-40B4-BE49-F238E27FC236}">
                <a16:creationId xmlns:a16="http://schemas.microsoft.com/office/drawing/2014/main" id="{DBB60C19-796C-456F-82CA-B4FB98BAB021}"/>
              </a:ext>
            </a:extLst>
          </p:cNvPr>
          <p:cNvSpPr>
            <a:spLocks noGrp="1"/>
          </p:cNvSpPr>
          <p:nvPr>
            <p:ph sz="quarter" idx="16" hasCustomPrompt="1"/>
          </p:nvPr>
        </p:nvSpPr>
        <p:spPr>
          <a:xfrm>
            <a:off x="358018" y="3647978"/>
            <a:ext cx="8426450" cy="438710"/>
          </a:xfrm>
        </p:spPr>
        <p:txBody>
          <a:bodyPr/>
          <a:lstStyle>
            <a:lvl1pPr marL="65087" indent="0" algn="ctr">
              <a:buNone/>
              <a:defRPr/>
            </a:lvl1pPr>
          </a:lstStyle>
          <a:p>
            <a:pPr lvl="0"/>
            <a:r>
              <a:rPr lang="en-GB" dirty="0"/>
              <a:t>Date</a:t>
            </a:r>
          </a:p>
        </p:txBody>
      </p:sp>
    </p:spTree>
    <p:extLst>
      <p:ext uri="{BB962C8B-B14F-4D97-AF65-F5344CB8AC3E}">
        <p14:creationId xmlns:p14="http://schemas.microsoft.com/office/powerpoint/2010/main" val="301999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9" y="116632"/>
            <a:ext cx="8425184" cy="497210"/>
          </a:xfrm>
        </p:spPr>
        <p:txBody>
          <a:bodyPr>
            <a:normAutofit/>
          </a:bodyPr>
          <a:lstStyle>
            <a:lvl1pPr>
              <a:defRPr sz="2200" b="1" cap="none" spc="0">
                <a:ln>
                  <a:noFill/>
                </a:ln>
                <a:solidFill>
                  <a:srgbClr val="0000FF"/>
                </a:solidFill>
                <a:effectLst/>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23529" y="744266"/>
            <a:ext cx="8425184" cy="5493046"/>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3" hasCustomPrompt="1"/>
          </p:nvPr>
        </p:nvSpPr>
        <p:spPr>
          <a:xfrm>
            <a:off x="323529" y="6346959"/>
            <a:ext cx="8425184" cy="360785"/>
          </a:xfrm>
        </p:spPr>
        <p:txBody>
          <a:bodyPr/>
          <a:lstStyle>
            <a:lvl1pPr marL="65087" indent="0">
              <a:buFont typeface="+mj-lt"/>
              <a:buNone/>
              <a:defRPr sz="1400">
                <a:solidFill>
                  <a:schemeClr val="tx1"/>
                </a:solidFill>
                <a:latin typeface="Arial" pitchFamily="34" charset="0"/>
                <a:cs typeface="Arial" pitchFamily="34" charset="0"/>
              </a:defRPr>
            </a:lvl1pPr>
          </a:lstStyle>
          <a:p>
            <a:pPr lvl="0"/>
            <a:r>
              <a:rPr lang="en-US" sz="1400" dirty="0">
                <a:latin typeface="Arial" pitchFamily="34" charset="0"/>
                <a:cs typeface="Arial" pitchFamily="34" charset="0"/>
              </a:rPr>
              <a:t>References</a:t>
            </a:r>
            <a:endParaRPr lang="en-US" dirty="0"/>
          </a:p>
        </p:txBody>
      </p:sp>
      <p:sp>
        <p:nvSpPr>
          <p:cNvPr id="7" name="Slide Number Placeholder 5">
            <a:extLst>
              <a:ext uri="{FF2B5EF4-FFF2-40B4-BE49-F238E27FC236}">
                <a16:creationId xmlns:a16="http://schemas.microsoft.com/office/drawing/2014/main" id="{09BBBD22-107E-41D9-A56C-A709643BDE23}"/>
              </a:ext>
            </a:extLst>
          </p:cNvPr>
          <p:cNvSpPr>
            <a:spLocks noGrp="1"/>
          </p:cNvSpPr>
          <p:nvPr>
            <p:ph type="sldNum" sz="quarter" idx="4"/>
          </p:nvPr>
        </p:nvSpPr>
        <p:spPr>
          <a:xfrm>
            <a:off x="8779186" y="6381328"/>
            <a:ext cx="421204" cy="297474"/>
          </a:xfrm>
          <a:prstGeom prst="rect">
            <a:avLst/>
          </a:prstGeom>
        </p:spPr>
        <p:txBody>
          <a:bodyPr/>
          <a:lstStyle>
            <a:lvl1pPr>
              <a:defRPr sz="1400" b="1">
                <a:latin typeface="Arial" panose="020B0604020202020204" pitchFamily="34" charset="0"/>
                <a:cs typeface="Arial" panose="020B0604020202020204" pitchFamily="34" charset="0"/>
              </a:defRPr>
            </a:lvl1pPr>
          </a:lstStyle>
          <a:p>
            <a:fld id="{9FFF9426-7182-43F4-9E9D-F0E15B4E1EB7}" type="slidenum">
              <a:rPr lang="en-US" smtClean="0"/>
              <a:pPr/>
              <a:t>‹#›</a:t>
            </a:fld>
            <a:endParaRPr lang="en-US"/>
          </a:p>
        </p:txBody>
      </p:sp>
    </p:spTree>
    <p:extLst>
      <p:ext uri="{BB962C8B-B14F-4D97-AF65-F5344CB8AC3E}">
        <p14:creationId xmlns:p14="http://schemas.microsoft.com/office/powerpoint/2010/main" val="64882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9" y="116632"/>
            <a:ext cx="8425184" cy="497210"/>
          </a:xfrm>
        </p:spPr>
        <p:txBody>
          <a:bodyPr>
            <a:normAutofit/>
          </a:bodyPr>
          <a:lstStyle>
            <a:lvl1pPr>
              <a:defRPr sz="2400" b="1" cap="none" spc="0">
                <a:ln>
                  <a:noFill/>
                </a:ln>
                <a:solidFill>
                  <a:srgbClr val="0000FF"/>
                </a:solidFill>
                <a:effectLst/>
                <a:latin typeface="Arial" pitchFamily="34" charset="0"/>
                <a:cs typeface="Arial" pitchFamily="34" charset="0"/>
              </a:defRPr>
            </a:lvl1pPr>
          </a:lstStyle>
          <a:p>
            <a:r>
              <a:rPr lang="en-US" dirty="0"/>
              <a:t>Click to edit Master title style</a:t>
            </a:r>
          </a:p>
        </p:txBody>
      </p:sp>
      <p:sp>
        <p:nvSpPr>
          <p:cNvPr id="10" name="Text Placeholder 7">
            <a:extLst>
              <a:ext uri="{FF2B5EF4-FFF2-40B4-BE49-F238E27FC236}">
                <a16:creationId xmlns:a16="http://schemas.microsoft.com/office/drawing/2014/main" id="{55FD0D53-6604-40E8-81F3-198588665E9E}"/>
              </a:ext>
            </a:extLst>
          </p:cNvPr>
          <p:cNvSpPr>
            <a:spLocks noGrp="1"/>
          </p:cNvSpPr>
          <p:nvPr>
            <p:ph type="body" sz="quarter" idx="13" hasCustomPrompt="1"/>
          </p:nvPr>
        </p:nvSpPr>
        <p:spPr>
          <a:xfrm>
            <a:off x="323529" y="6346959"/>
            <a:ext cx="8425184" cy="360785"/>
          </a:xfrm>
        </p:spPr>
        <p:txBody>
          <a:bodyPr/>
          <a:lstStyle>
            <a:lvl1pPr marL="65087" indent="0">
              <a:buFont typeface="+mj-lt"/>
              <a:buNone/>
              <a:defRPr sz="1400">
                <a:solidFill>
                  <a:schemeClr val="tx1"/>
                </a:solidFill>
                <a:latin typeface="Arial" pitchFamily="34" charset="0"/>
                <a:cs typeface="Arial" pitchFamily="34" charset="0"/>
              </a:defRPr>
            </a:lvl1pPr>
          </a:lstStyle>
          <a:p>
            <a:pPr lvl="0"/>
            <a:r>
              <a:rPr lang="en-US" sz="1400" dirty="0">
                <a:latin typeface="Arial" pitchFamily="34" charset="0"/>
                <a:cs typeface="Arial" pitchFamily="34" charset="0"/>
              </a:rPr>
              <a:t>References</a:t>
            </a:r>
            <a:endParaRPr lang="en-US" dirty="0"/>
          </a:p>
        </p:txBody>
      </p:sp>
      <p:sp>
        <p:nvSpPr>
          <p:cNvPr id="5" name="Slide Number Placeholder 5">
            <a:extLst>
              <a:ext uri="{FF2B5EF4-FFF2-40B4-BE49-F238E27FC236}">
                <a16:creationId xmlns:a16="http://schemas.microsoft.com/office/drawing/2014/main" id="{1CB770C4-55D5-454C-ADCD-92536C59C69F}"/>
              </a:ext>
            </a:extLst>
          </p:cNvPr>
          <p:cNvSpPr>
            <a:spLocks noGrp="1"/>
          </p:cNvSpPr>
          <p:nvPr>
            <p:ph type="sldNum" sz="quarter" idx="4"/>
          </p:nvPr>
        </p:nvSpPr>
        <p:spPr>
          <a:xfrm>
            <a:off x="8779186" y="6381328"/>
            <a:ext cx="421204" cy="297474"/>
          </a:xfrm>
          <a:prstGeom prst="rect">
            <a:avLst/>
          </a:prstGeom>
        </p:spPr>
        <p:txBody>
          <a:bodyPr/>
          <a:lstStyle>
            <a:lvl1pPr>
              <a:defRPr sz="1400" b="1">
                <a:latin typeface="Arial" panose="020B0604020202020204" pitchFamily="34" charset="0"/>
                <a:cs typeface="Arial" panose="020B0604020202020204" pitchFamily="34" charset="0"/>
              </a:defRPr>
            </a:lvl1pPr>
          </a:lstStyle>
          <a:p>
            <a:fld id="{9FFF9426-7182-43F4-9E9D-F0E15B4E1EB7}" type="slidenum">
              <a:rPr lang="en-US" smtClean="0"/>
              <a:pPr/>
              <a:t>‹#›</a:t>
            </a:fld>
            <a:endParaRPr lang="en-US"/>
          </a:p>
        </p:txBody>
      </p:sp>
    </p:spTree>
    <p:extLst>
      <p:ext uri="{BB962C8B-B14F-4D97-AF65-F5344CB8AC3E}">
        <p14:creationId xmlns:p14="http://schemas.microsoft.com/office/powerpoint/2010/main" val="200602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9" y="116632"/>
            <a:ext cx="8425184" cy="497210"/>
          </a:xfrm>
        </p:spPr>
        <p:txBody>
          <a:bodyPr>
            <a:normAutofit/>
          </a:bodyPr>
          <a:lstStyle>
            <a:lvl1pPr>
              <a:defRPr sz="2400" b="1" cap="none" spc="0">
                <a:ln>
                  <a:noFill/>
                </a:ln>
                <a:solidFill>
                  <a:srgbClr val="0000FF"/>
                </a:solidFill>
                <a:effectLst/>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23529" y="744266"/>
            <a:ext cx="4176463" cy="5565054"/>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4"/>
          </p:nvPr>
        </p:nvSpPr>
        <p:spPr>
          <a:xfrm>
            <a:off x="4572250" y="744266"/>
            <a:ext cx="4176463" cy="5565054"/>
          </a:xfrm>
        </p:spPr>
        <p:txBody>
          <a:bodyPr>
            <a:normAutofit/>
          </a:bodyPr>
          <a:lstStyle>
            <a:lvl1pPr>
              <a:defRPr sz="20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7">
            <a:extLst>
              <a:ext uri="{FF2B5EF4-FFF2-40B4-BE49-F238E27FC236}">
                <a16:creationId xmlns:a16="http://schemas.microsoft.com/office/drawing/2014/main" id="{A888197B-4CDB-41FE-8AE9-362124489204}"/>
              </a:ext>
            </a:extLst>
          </p:cNvPr>
          <p:cNvSpPr>
            <a:spLocks noGrp="1"/>
          </p:cNvSpPr>
          <p:nvPr>
            <p:ph type="body" sz="quarter" idx="13" hasCustomPrompt="1"/>
          </p:nvPr>
        </p:nvSpPr>
        <p:spPr>
          <a:xfrm>
            <a:off x="323529" y="6346959"/>
            <a:ext cx="8425184" cy="360785"/>
          </a:xfrm>
        </p:spPr>
        <p:txBody>
          <a:bodyPr/>
          <a:lstStyle>
            <a:lvl1pPr marL="65087" indent="0">
              <a:buFont typeface="+mj-lt"/>
              <a:buNone/>
              <a:defRPr sz="1400">
                <a:solidFill>
                  <a:schemeClr val="tx1"/>
                </a:solidFill>
                <a:latin typeface="Arial" pitchFamily="34" charset="0"/>
                <a:cs typeface="Arial" pitchFamily="34" charset="0"/>
              </a:defRPr>
            </a:lvl1pPr>
          </a:lstStyle>
          <a:p>
            <a:pPr lvl="0"/>
            <a:r>
              <a:rPr lang="en-US" sz="1400" dirty="0">
                <a:latin typeface="Arial" pitchFamily="34" charset="0"/>
                <a:cs typeface="Arial" pitchFamily="34" charset="0"/>
              </a:rPr>
              <a:t>References</a:t>
            </a:r>
            <a:endParaRPr lang="en-US" dirty="0"/>
          </a:p>
        </p:txBody>
      </p:sp>
      <p:sp>
        <p:nvSpPr>
          <p:cNvPr id="8" name="Slide Number Placeholder 5">
            <a:extLst>
              <a:ext uri="{FF2B5EF4-FFF2-40B4-BE49-F238E27FC236}">
                <a16:creationId xmlns:a16="http://schemas.microsoft.com/office/drawing/2014/main" id="{9272596A-A0DE-4B7D-9266-1406ABA31226}"/>
              </a:ext>
            </a:extLst>
          </p:cNvPr>
          <p:cNvSpPr>
            <a:spLocks noGrp="1"/>
          </p:cNvSpPr>
          <p:nvPr>
            <p:ph type="sldNum" sz="quarter" idx="4"/>
          </p:nvPr>
        </p:nvSpPr>
        <p:spPr>
          <a:xfrm>
            <a:off x="8779186" y="6381328"/>
            <a:ext cx="421204" cy="297474"/>
          </a:xfrm>
          <a:prstGeom prst="rect">
            <a:avLst/>
          </a:prstGeom>
        </p:spPr>
        <p:txBody>
          <a:bodyPr/>
          <a:lstStyle>
            <a:lvl1pPr>
              <a:defRPr sz="1400" b="1">
                <a:latin typeface="Arial" panose="020B0604020202020204" pitchFamily="34" charset="0"/>
                <a:cs typeface="Arial" panose="020B0604020202020204" pitchFamily="34" charset="0"/>
              </a:defRPr>
            </a:lvl1pPr>
          </a:lstStyle>
          <a:p>
            <a:fld id="{9FFF9426-7182-43F4-9E9D-F0E15B4E1EB7}" type="slidenum">
              <a:rPr lang="en-US" smtClean="0"/>
              <a:pPr/>
              <a:t>‹#›</a:t>
            </a:fld>
            <a:endParaRPr lang="en-US"/>
          </a:p>
        </p:txBody>
      </p:sp>
    </p:spTree>
    <p:extLst>
      <p:ext uri="{BB962C8B-B14F-4D97-AF65-F5344CB8AC3E}">
        <p14:creationId xmlns:p14="http://schemas.microsoft.com/office/powerpoint/2010/main" val="407186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3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23528" y="980728"/>
            <a:ext cx="8229600" cy="360040"/>
          </a:xfrm>
        </p:spPr>
        <p:txBody>
          <a:bodyPr>
            <a:noAutofit/>
          </a:bodyPr>
          <a:lstStyle>
            <a:lvl1pPr marL="65087" indent="0">
              <a:buNone/>
              <a:defRPr sz="2000" b="1" i="1">
                <a:solidFill>
                  <a:srgbClr val="FF0000"/>
                </a:solidFill>
                <a:latin typeface="Arial" pitchFamily="34" charset="0"/>
                <a:cs typeface="Arial" pitchFamily="34" charset="0"/>
              </a:defRPr>
            </a:lvl1pPr>
            <a:lvl2pPr>
              <a:defRPr sz="16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z="2000" dirty="0"/>
              <a:t>Subtitle</a:t>
            </a:r>
            <a:endParaRPr lang="en-US" dirty="0"/>
          </a:p>
        </p:txBody>
      </p:sp>
      <p:sp>
        <p:nvSpPr>
          <p:cNvPr id="7" name="Content Placeholder 2"/>
          <p:cNvSpPr>
            <a:spLocks noGrp="1"/>
          </p:cNvSpPr>
          <p:nvPr>
            <p:ph idx="14" hasCustomPrompt="1"/>
          </p:nvPr>
        </p:nvSpPr>
        <p:spPr>
          <a:xfrm>
            <a:off x="323528" y="3501008"/>
            <a:ext cx="8229600" cy="360040"/>
          </a:xfrm>
        </p:spPr>
        <p:txBody>
          <a:bodyPr>
            <a:noAutofit/>
          </a:bodyPr>
          <a:lstStyle>
            <a:lvl1pPr marL="65087" indent="0">
              <a:buNone/>
              <a:defRPr sz="2000" b="1" i="1">
                <a:solidFill>
                  <a:srgbClr val="FF0000"/>
                </a:solidFill>
                <a:latin typeface="Arial" pitchFamily="34" charset="0"/>
                <a:cs typeface="Arial" pitchFamily="34" charset="0"/>
              </a:defRPr>
            </a:lvl1pPr>
            <a:lvl2pPr>
              <a:defRPr sz="1600">
                <a:latin typeface="Arial" pitchFamily="34" charset="0"/>
                <a:cs typeface="Arial" pitchFamily="34" charset="0"/>
              </a:defRPr>
            </a:lvl2pPr>
            <a:lvl3pPr>
              <a:defRPr sz="16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stStyle>
          <a:p>
            <a:pPr lvl="0"/>
            <a:r>
              <a:rPr lang="en-US" sz="2000" dirty="0"/>
              <a:t>Subtitle</a:t>
            </a:r>
            <a:endParaRPr lang="en-US" dirty="0"/>
          </a:p>
        </p:txBody>
      </p:sp>
      <p:sp>
        <p:nvSpPr>
          <p:cNvPr id="9" name="Title 1"/>
          <p:cNvSpPr>
            <a:spLocks noGrp="1"/>
          </p:cNvSpPr>
          <p:nvPr>
            <p:ph type="title"/>
          </p:nvPr>
        </p:nvSpPr>
        <p:spPr>
          <a:xfrm>
            <a:off x="323529" y="116632"/>
            <a:ext cx="8425184" cy="497210"/>
          </a:xfrm>
        </p:spPr>
        <p:txBody>
          <a:bodyPr>
            <a:normAutofit/>
          </a:bodyPr>
          <a:lstStyle>
            <a:lvl1pPr>
              <a:defRPr sz="2400" b="1" cap="none" spc="0">
                <a:ln>
                  <a:noFill/>
                </a:ln>
                <a:solidFill>
                  <a:srgbClr val="0000FF"/>
                </a:solidFill>
                <a:effectLst/>
                <a:latin typeface="Arial" pitchFamily="34" charset="0"/>
                <a:cs typeface="Arial" pitchFamily="34" charset="0"/>
              </a:defRPr>
            </a:lvl1pPr>
          </a:lstStyle>
          <a:p>
            <a:r>
              <a:rPr lang="en-US" dirty="0"/>
              <a:t>Click to edit Master title style</a:t>
            </a:r>
          </a:p>
        </p:txBody>
      </p:sp>
      <p:sp>
        <p:nvSpPr>
          <p:cNvPr id="13" name="Text Placeholder 7">
            <a:extLst>
              <a:ext uri="{FF2B5EF4-FFF2-40B4-BE49-F238E27FC236}">
                <a16:creationId xmlns:a16="http://schemas.microsoft.com/office/drawing/2014/main" id="{507EF6E2-038E-475B-8A4A-A809CAFDA9B5}"/>
              </a:ext>
            </a:extLst>
          </p:cNvPr>
          <p:cNvSpPr>
            <a:spLocks noGrp="1"/>
          </p:cNvSpPr>
          <p:nvPr>
            <p:ph type="body" sz="quarter" idx="13" hasCustomPrompt="1"/>
          </p:nvPr>
        </p:nvSpPr>
        <p:spPr>
          <a:xfrm>
            <a:off x="323529" y="6346959"/>
            <a:ext cx="8425184" cy="360785"/>
          </a:xfrm>
        </p:spPr>
        <p:txBody>
          <a:bodyPr/>
          <a:lstStyle>
            <a:lvl1pPr marL="65087" indent="0">
              <a:buFont typeface="+mj-lt"/>
              <a:buNone/>
              <a:defRPr sz="1400">
                <a:solidFill>
                  <a:schemeClr val="tx1"/>
                </a:solidFill>
                <a:latin typeface="Arial" pitchFamily="34" charset="0"/>
                <a:cs typeface="Arial" pitchFamily="34" charset="0"/>
              </a:defRPr>
            </a:lvl1pPr>
          </a:lstStyle>
          <a:p>
            <a:pPr lvl="0"/>
            <a:r>
              <a:rPr lang="en-US" sz="1400" dirty="0">
                <a:latin typeface="Arial" pitchFamily="34" charset="0"/>
                <a:cs typeface="Arial" pitchFamily="34" charset="0"/>
              </a:rPr>
              <a:t>References</a:t>
            </a:r>
            <a:endParaRPr lang="en-US" dirty="0"/>
          </a:p>
        </p:txBody>
      </p:sp>
      <p:sp>
        <p:nvSpPr>
          <p:cNvPr id="8" name="Slide Number Placeholder 5">
            <a:extLst>
              <a:ext uri="{FF2B5EF4-FFF2-40B4-BE49-F238E27FC236}">
                <a16:creationId xmlns:a16="http://schemas.microsoft.com/office/drawing/2014/main" id="{E6E985E9-6E0D-4DAC-BFBD-5B936F8D64F3}"/>
              </a:ext>
            </a:extLst>
          </p:cNvPr>
          <p:cNvSpPr>
            <a:spLocks noGrp="1"/>
          </p:cNvSpPr>
          <p:nvPr>
            <p:ph type="sldNum" sz="quarter" idx="4"/>
          </p:nvPr>
        </p:nvSpPr>
        <p:spPr>
          <a:xfrm>
            <a:off x="8779186" y="6381328"/>
            <a:ext cx="421204" cy="297474"/>
          </a:xfrm>
          <a:prstGeom prst="rect">
            <a:avLst/>
          </a:prstGeom>
        </p:spPr>
        <p:txBody>
          <a:bodyPr/>
          <a:lstStyle>
            <a:lvl1pPr>
              <a:defRPr sz="1400" b="1">
                <a:latin typeface="Arial" panose="020B0604020202020204" pitchFamily="34" charset="0"/>
                <a:cs typeface="Arial" panose="020B0604020202020204" pitchFamily="34" charset="0"/>
              </a:defRPr>
            </a:lvl1pPr>
          </a:lstStyle>
          <a:p>
            <a:fld id="{9FFF9426-7182-43F4-9E9D-F0E15B4E1EB7}" type="slidenum">
              <a:rPr lang="en-US" smtClean="0"/>
              <a:pPr/>
              <a:t>‹#›</a:t>
            </a:fld>
            <a:endParaRPr lang="en-US"/>
          </a:p>
        </p:txBody>
      </p:sp>
    </p:spTree>
    <p:extLst>
      <p:ext uri="{BB962C8B-B14F-4D97-AF65-F5344CB8AC3E}">
        <p14:creationId xmlns:p14="http://schemas.microsoft.com/office/powerpoint/2010/main" val="983939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Subtitle 8"/>
          <p:cNvSpPr>
            <a:spLocks noGrp="1"/>
          </p:cNvSpPr>
          <p:nvPr>
            <p:ph type="subTitle" idx="1" hasCustomPrompt="1"/>
          </p:nvPr>
        </p:nvSpPr>
        <p:spPr>
          <a:xfrm>
            <a:off x="1331640" y="2636912"/>
            <a:ext cx="6705980" cy="565199"/>
          </a:xfrm>
        </p:spPr>
        <p:txBody>
          <a:bodyPr anchor="ctr"/>
          <a:lstStyle>
            <a:lvl1pPr marL="0" marR="36576" indent="0" algn="ctr">
              <a:spcBef>
                <a:spcPts val="0"/>
              </a:spcBef>
              <a:buNone/>
              <a:defRPr sz="3000">
                <a:ln>
                  <a:noFill/>
                </a:ln>
                <a:solidFill>
                  <a:srgbClr val="0000FF"/>
                </a:solidFill>
                <a:effectLst/>
                <a:latin typeface="Arial" panose="020B0604020202020204" pitchFamily="34" charset="0"/>
                <a:cs typeface="Arial" panose="020B06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Section Title</a:t>
            </a:r>
          </a:p>
        </p:txBody>
      </p:sp>
      <p:sp>
        <p:nvSpPr>
          <p:cNvPr id="3" name="Slide Number Placeholder 5">
            <a:extLst>
              <a:ext uri="{FF2B5EF4-FFF2-40B4-BE49-F238E27FC236}">
                <a16:creationId xmlns:a16="http://schemas.microsoft.com/office/drawing/2014/main" id="{36E06533-E7E7-4EAD-981F-0E2AD5B7F874}"/>
              </a:ext>
            </a:extLst>
          </p:cNvPr>
          <p:cNvSpPr>
            <a:spLocks noGrp="1"/>
          </p:cNvSpPr>
          <p:nvPr>
            <p:ph type="sldNum" sz="quarter" idx="4"/>
          </p:nvPr>
        </p:nvSpPr>
        <p:spPr>
          <a:xfrm>
            <a:off x="8779186" y="6381328"/>
            <a:ext cx="421204" cy="297474"/>
          </a:xfrm>
          <a:prstGeom prst="rect">
            <a:avLst/>
          </a:prstGeom>
        </p:spPr>
        <p:txBody>
          <a:bodyPr/>
          <a:lstStyle>
            <a:lvl1pPr>
              <a:defRPr sz="1400" b="1">
                <a:latin typeface="Arial" panose="020B0604020202020204" pitchFamily="34" charset="0"/>
                <a:cs typeface="Arial" panose="020B0604020202020204" pitchFamily="34" charset="0"/>
              </a:defRPr>
            </a:lvl1pPr>
          </a:lstStyle>
          <a:p>
            <a:fld id="{9FFF9426-7182-43F4-9E9D-F0E15B4E1EB7}" type="slidenum">
              <a:rPr lang="en-US" smtClean="0"/>
              <a:pPr/>
              <a:t>‹#›</a:t>
            </a:fld>
            <a:endParaRPr lang="en-US"/>
          </a:p>
        </p:txBody>
      </p:sp>
    </p:spTree>
    <p:extLst>
      <p:ext uri="{BB962C8B-B14F-4D97-AF65-F5344CB8AC3E}">
        <p14:creationId xmlns:p14="http://schemas.microsoft.com/office/powerpoint/2010/main" val="274520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07E28D3-7270-4960-888B-74CE7441DF6B}"/>
              </a:ext>
            </a:extLst>
          </p:cNvPr>
          <p:cNvSpPr>
            <a:spLocks noGrp="1"/>
          </p:cNvSpPr>
          <p:nvPr>
            <p:ph type="sldNum" sz="quarter" idx="10"/>
          </p:nvPr>
        </p:nvSpPr>
        <p:spPr/>
        <p:txBody>
          <a:bodyPr/>
          <a:lstStyle/>
          <a:p>
            <a:fld id="{9FFF9426-7182-43F4-9E9D-F0E15B4E1EB7}" type="slidenum">
              <a:rPr lang="en-US" smtClean="0"/>
              <a:pPr/>
              <a:t>‹#›</a:t>
            </a:fld>
            <a:endParaRPr lang="en-US"/>
          </a:p>
        </p:txBody>
      </p:sp>
    </p:spTree>
    <p:extLst>
      <p:ext uri="{BB962C8B-B14F-4D97-AF65-F5344CB8AC3E}">
        <p14:creationId xmlns:p14="http://schemas.microsoft.com/office/powerpoint/2010/main" val="30647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52B2D7CF-E75E-474F-8975-ACA856FB3A82}" type="datetime1">
              <a:rPr lang="el-GR" smtClean="0"/>
              <a:pPr/>
              <a:t>5/10/2022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25BFF1B-5D98-4400-AC41-245056FEC937}" type="slidenum">
              <a:rPr lang="el-GR" smtClean="0"/>
              <a:pPr/>
              <a:t>‹#›</a:t>
            </a:fld>
            <a:endParaRPr lang="el-GR"/>
          </a:p>
        </p:txBody>
      </p:sp>
    </p:spTree>
    <p:extLst>
      <p:ext uri="{BB962C8B-B14F-4D97-AF65-F5344CB8AC3E}">
        <p14:creationId xmlns:p14="http://schemas.microsoft.com/office/powerpoint/2010/main" val="126191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BFF40FF-9B2F-4D68-829F-27F993D329A9}" type="datetime1">
              <a:rPr lang="el-GR" smtClean="0"/>
              <a:pPr/>
              <a:t>5/10/2022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25BFF1B-5D98-4400-AC41-245056FEC937}" type="slidenum">
              <a:rPr lang="el-GR" smtClean="0"/>
              <a:pPr/>
              <a:t>‹#›</a:t>
            </a:fld>
            <a:endParaRPr lang="el-GR"/>
          </a:p>
        </p:txBody>
      </p:sp>
    </p:spTree>
    <p:extLst>
      <p:ext uri="{BB962C8B-B14F-4D97-AF65-F5344CB8AC3E}">
        <p14:creationId xmlns:p14="http://schemas.microsoft.com/office/powerpoint/2010/main" val="312454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39754" y="53346"/>
            <a:ext cx="8229599" cy="569846"/>
          </a:xfrm>
          <a:prstGeom prst="rect">
            <a:avLst/>
          </a:prstGeom>
        </p:spPr>
        <p:txBody>
          <a:bodyPr vert="horz" anchor="ctr">
            <a:normAutofit/>
          </a:bodyPr>
          <a:lstStyle/>
          <a:p>
            <a:r>
              <a:rPr lang="en-US" dirty="0"/>
              <a:t>Click to edit Master title style</a:t>
            </a:r>
          </a:p>
        </p:txBody>
      </p:sp>
      <p:sp>
        <p:nvSpPr>
          <p:cNvPr id="1030" name="Text Placeholder 12"/>
          <p:cNvSpPr>
            <a:spLocks noGrp="1"/>
          </p:cNvSpPr>
          <p:nvPr>
            <p:ph type="body" idx="1"/>
          </p:nvPr>
        </p:nvSpPr>
        <p:spPr bwMode="auto">
          <a:xfrm>
            <a:off x="457200" y="836713"/>
            <a:ext cx="8229600" cy="5351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lide Number Placeholder 5">
            <a:extLst>
              <a:ext uri="{FF2B5EF4-FFF2-40B4-BE49-F238E27FC236}">
                <a16:creationId xmlns:a16="http://schemas.microsoft.com/office/drawing/2014/main" id="{4FDC3CE4-72CC-4687-84F6-5B42C2613C0E}"/>
              </a:ext>
            </a:extLst>
          </p:cNvPr>
          <p:cNvSpPr>
            <a:spLocks noGrp="1"/>
          </p:cNvSpPr>
          <p:nvPr>
            <p:ph type="sldNum" sz="quarter" idx="4"/>
          </p:nvPr>
        </p:nvSpPr>
        <p:spPr>
          <a:xfrm>
            <a:off x="8779186" y="6381328"/>
            <a:ext cx="421204" cy="297474"/>
          </a:xfrm>
          <a:prstGeom prst="rect">
            <a:avLst/>
          </a:prstGeom>
        </p:spPr>
        <p:txBody>
          <a:bodyPr/>
          <a:lstStyle>
            <a:lvl1pPr>
              <a:defRPr sz="1400" b="1">
                <a:latin typeface="Arial" panose="020B0604020202020204" pitchFamily="34" charset="0"/>
                <a:cs typeface="Arial" panose="020B0604020202020204" pitchFamily="34" charset="0"/>
              </a:defRPr>
            </a:lvl1pPr>
          </a:lstStyle>
          <a:p>
            <a:fld id="{9FFF9426-7182-43F4-9E9D-F0E15B4E1EB7}" type="slidenum">
              <a:rPr lang="en-US" smtClean="0"/>
              <a:pPr/>
              <a:t>‹#›</a:t>
            </a:fld>
            <a:endParaRPr lang="en-US"/>
          </a:p>
        </p:txBody>
      </p:sp>
    </p:spTree>
    <p:extLst>
      <p:ext uri="{BB962C8B-B14F-4D97-AF65-F5344CB8AC3E}">
        <p14:creationId xmlns:p14="http://schemas.microsoft.com/office/powerpoint/2010/main" val="704773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marL="484188" indent="-484188" algn="l" rtl="0" eaLnBrk="0" fontAlgn="base" hangingPunct="0">
        <a:spcBef>
          <a:spcPct val="0"/>
        </a:spcBef>
        <a:spcAft>
          <a:spcPct val="0"/>
        </a:spcAft>
        <a:defRPr sz="2200" b="1" kern="1200" cap="none" spc="0">
          <a:ln>
            <a:noFill/>
          </a:ln>
          <a:solidFill>
            <a:srgbClr val="0000FF"/>
          </a:solidFill>
          <a:effectLst/>
          <a:latin typeface="Arial" panose="020B0604020202020204" pitchFamily="34" charset="0"/>
          <a:ea typeface="+mj-ea"/>
          <a:cs typeface="Arial" panose="020B0604020202020204" pitchFamily="34" charset="0"/>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rgbClr val="0000FF"/>
        </a:buClr>
        <a:buSzPct val="120000"/>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822325" indent="-285750" algn="l" rtl="0" eaLnBrk="0" fontAlgn="base" hangingPunct="0">
        <a:spcBef>
          <a:spcPct val="20000"/>
        </a:spcBef>
        <a:spcAft>
          <a:spcPct val="0"/>
        </a:spcAft>
        <a:buClr>
          <a:srgbClr val="0000FF"/>
        </a:buClr>
        <a:buSzPct val="120000"/>
        <a:buFont typeface="Verdana"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04900" indent="-228600" algn="l" rtl="0" eaLnBrk="0" fontAlgn="base" hangingPunct="0">
        <a:spcBef>
          <a:spcPct val="20000"/>
        </a:spcBef>
        <a:spcAft>
          <a:spcPct val="0"/>
        </a:spcAft>
        <a:buClr>
          <a:srgbClr val="0000FF"/>
        </a:buClr>
        <a:buSzPct val="120000"/>
        <a:buFont typeface="Wingdings 2" pitchFamily="18" charset="2"/>
        <a:buChar char=""/>
        <a:defRPr sz="2000" kern="1200">
          <a:solidFill>
            <a:schemeClr val="tx1"/>
          </a:solidFill>
          <a:latin typeface="Arial" panose="020B0604020202020204" pitchFamily="34" charset="0"/>
          <a:ea typeface="+mn-ea"/>
          <a:cs typeface="Arial" panose="020B0604020202020204" pitchFamily="34" charset="0"/>
        </a:defRPr>
      </a:lvl3pPr>
      <a:lvl4pPr marL="1371600" indent="-209550" algn="l" rtl="0" eaLnBrk="0" fontAlgn="base" hangingPunct="0">
        <a:spcBef>
          <a:spcPct val="20000"/>
        </a:spcBef>
        <a:spcAft>
          <a:spcPct val="0"/>
        </a:spcAft>
        <a:buClr>
          <a:srgbClr val="0000FF"/>
        </a:buClr>
        <a:buSzPct val="120000"/>
        <a:buFont typeface="Wingdings 2" pitchFamily="18" charset="2"/>
        <a:buChar char=""/>
        <a:defRPr sz="2000" kern="1200">
          <a:solidFill>
            <a:schemeClr val="tx1"/>
          </a:solidFill>
          <a:latin typeface="Arial" panose="020B0604020202020204" pitchFamily="34" charset="0"/>
          <a:ea typeface="+mn-ea"/>
          <a:cs typeface="Arial" panose="020B0604020202020204" pitchFamily="34" charset="0"/>
        </a:defRPr>
      </a:lvl4pPr>
      <a:lvl5pPr marL="1600200" indent="-209550" algn="l" rtl="0" eaLnBrk="0" fontAlgn="base" hangingPunct="0">
        <a:spcBef>
          <a:spcPct val="20000"/>
        </a:spcBef>
        <a:spcAft>
          <a:spcPct val="0"/>
        </a:spcAft>
        <a:buClr>
          <a:srgbClr val="0000FF"/>
        </a:buClr>
        <a:buSzPct val="120000"/>
        <a:buFont typeface="Wingdings 2" pitchFamily="18" charset="2"/>
        <a:buChar char=""/>
        <a:defRPr sz="2000" kern="1200">
          <a:solidFill>
            <a:schemeClr val="tx1"/>
          </a:solidFill>
          <a:latin typeface="Arial" panose="020B0604020202020204" pitchFamily="34" charset="0"/>
          <a:ea typeface="+mn-ea"/>
          <a:cs typeface="Arial" panose="020B0604020202020204" pitchFamily="34" charset="0"/>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DA59E-2697-F3A4-406D-C527F8447C48}"/>
              </a:ext>
            </a:extLst>
          </p:cNvPr>
          <p:cNvSpPr>
            <a:spLocks noGrp="1"/>
          </p:cNvSpPr>
          <p:nvPr>
            <p:ph type="title"/>
          </p:nvPr>
        </p:nvSpPr>
        <p:spPr/>
        <p:txBody>
          <a:bodyPr>
            <a:normAutofit/>
          </a:bodyPr>
          <a:lstStyle/>
          <a:p>
            <a:r>
              <a:rPr lang="en-GB" dirty="0">
                <a:highlight>
                  <a:srgbClr val="FFFF00"/>
                </a:highlight>
              </a:rPr>
              <a:t>Theoretical Problem-Solving Checklist</a:t>
            </a:r>
            <a:endParaRPr lang="el-CY" dirty="0"/>
          </a:p>
        </p:txBody>
      </p:sp>
      <p:sp>
        <p:nvSpPr>
          <p:cNvPr id="3" name="Content Placeholder 2">
            <a:extLst>
              <a:ext uri="{FF2B5EF4-FFF2-40B4-BE49-F238E27FC236}">
                <a16:creationId xmlns:a16="http://schemas.microsoft.com/office/drawing/2014/main" id="{C1318E9B-352F-7C56-CAF1-C176E49D9271}"/>
              </a:ext>
            </a:extLst>
          </p:cNvPr>
          <p:cNvSpPr>
            <a:spLocks noGrp="1"/>
          </p:cNvSpPr>
          <p:nvPr>
            <p:ph idx="1"/>
          </p:nvPr>
        </p:nvSpPr>
        <p:spPr>
          <a:xfrm>
            <a:off x="323529" y="744266"/>
            <a:ext cx="8425184" cy="5934536"/>
          </a:xfrm>
        </p:spPr>
        <p:txBody>
          <a:bodyPr>
            <a:normAutofit/>
          </a:bodyPr>
          <a:lstStyle/>
          <a:p>
            <a:pPr marL="522287" indent="-457200" algn="just">
              <a:lnSpc>
                <a:spcPct val="120000"/>
              </a:lnSpc>
              <a:buAutoNum type="arabicPeriod"/>
            </a:pPr>
            <a:r>
              <a:rPr lang="en-GB" dirty="0"/>
              <a:t>Draw the structures of the substrate and product </a:t>
            </a:r>
            <a:r>
              <a:rPr lang="en-GB" b="1" dirty="0">
                <a:solidFill>
                  <a:srgbClr val="D60093"/>
                </a:solidFill>
              </a:rPr>
              <a:t>in the same structural aspect</a:t>
            </a:r>
            <a:r>
              <a:rPr lang="en-GB" b="1" dirty="0"/>
              <a:t>. </a:t>
            </a:r>
          </a:p>
          <a:p>
            <a:pPr marL="522287" indent="-457200" algn="just">
              <a:lnSpc>
                <a:spcPct val="120000"/>
              </a:lnSpc>
              <a:buAutoNum type="arabicPeriod"/>
            </a:pPr>
            <a:endParaRPr lang="en-GB" b="1" dirty="0"/>
          </a:p>
          <a:p>
            <a:pPr marL="522287" indent="-457200" algn="just">
              <a:lnSpc>
                <a:spcPct val="120000"/>
              </a:lnSpc>
              <a:buAutoNum type="arabicPeriod"/>
            </a:pPr>
            <a:r>
              <a:rPr lang="en-GB" dirty="0">
                <a:solidFill>
                  <a:srgbClr val="0000FF"/>
                </a:solidFill>
              </a:rPr>
              <a:t>Compare the two structures </a:t>
            </a:r>
            <a:r>
              <a:rPr lang="en-GB" dirty="0"/>
              <a:t>and </a:t>
            </a:r>
            <a:r>
              <a:rPr lang="en-GB" dirty="0">
                <a:solidFill>
                  <a:srgbClr val="00B050"/>
                </a:solidFill>
              </a:rPr>
              <a:t>identify the target bond mapping</a:t>
            </a:r>
            <a:r>
              <a:rPr lang="en-GB" dirty="0"/>
              <a:t> for the transformation, that is, identify the </a:t>
            </a:r>
            <a:r>
              <a:rPr lang="en-GB" dirty="0">
                <a:solidFill>
                  <a:srgbClr val="D60093"/>
                </a:solidFill>
              </a:rPr>
              <a:t>target bonds made in the reaction product and which bonds are broken in the substrate. </a:t>
            </a:r>
            <a:r>
              <a:rPr lang="en-GB" dirty="0"/>
              <a:t>One immediately finds that with a common structural aspect, the task of working in both the forward direction from reactants to products and in the reverse direction from products to reactants is highly facilitated.</a:t>
            </a:r>
          </a:p>
          <a:p>
            <a:pPr marL="522287" indent="-457200" algn="just">
              <a:lnSpc>
                <a:spcPct val="120000"/>
              </a:lnSpc>
              <a:buAutoNum type="arabicPeriod"/>
            </a:pPr>
            <a:endParaRPr lang="en-GB" dirty="0"/>
          </a:p>
        </p:txBody>
      </p:sp>
      <p:sp>
        <p:nvSpPr>
          <p:cNvPr id="4" name="Text Placeholder 3">
            <a:extLst>
              <a:ext uri="{FF2B5EF4-FFF2-40B4-BE49-F238E27FC236}">
                <a16:creationId xmlns:a16="http://schemas.microsoft.com/office/drawing/2014/main" id="{BF1D1128-C709-B2BD-75CD-F7F68BB267CA}"/>
              </a:ext>
            </a:extLst>
          </p:cNvPr>
          <p:cNvSpPr>
            <a:spLocks noGrp="1"/>
          </p:cNvSpPr>
          <p:nvPr>
            <p:ph type="body" sz="quarter" idx="13"/>
          </p:nvPr>
        </p:nvSpPr>
        <p:spPr/>
        <p:txBody>
          <a:bodyPr/>
          <a:lstStyle/>
          <a:p>
            <a:endParaRPr lang="el-CY"/>
          </a:p>
        </p:txBody>
      </p:sp>
      <p:sp>
        <p:nvSpPr>
          <p:cNvPr id="5" name="Slide Number Placeholder 4">
            <a:extLst>
              <a:ext uri="{FF2B5EF4-FFF2-40B4-BE49-F238E27FC236}">
                <a16:creationId xmlns:a16="http://schemas.microsoft.com/office/drawing/2014/main" id="{4FA531DC-171E-6CB7-09F9-CC4E7E661157}"/>
              </a:ext>
            </a:extLst>
          </p:cNvPr>
          <p:cNvSpPr>
            <a:spLocks noGrp="1"/>
          </p:cNvSpPr>
          <p:nvPr>
            <p:ph type="sldNum" sz="quarter" idx="4"/>
          </p:nvPr>
        </p:nvSpPr>
        <p:spPr/>
        <p:txBody>
          <a:bodyPr/>
          <a:lstStyle/>
          <a:p>
            <a:fld id="{9FFF9426-7182-43F4-9E9D-F0E15B4E1EB7}" type="slidenum">
              <a:rPr lang="en-US" smtClean="0"/>
              <a:pPr/>
              <a:t>1</a:t>
            </a:fld>
            <a:endParaRPr lang="en-US"/>
          </a:p>
        </p:txBody>
      </p:sp>
    </p:spTree>
    <p:extLst>
      <p:ext uri="{BB962C8B-B14F-4D97-AF65-F5344CB8AC3E}">
        <p14:creationId xmlns:p14="http://schemas.microsoft.com/office/powerpoint/2010/main" val="378799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2CCAD-8DB3-90D6-68FC-7F87D0A28EF6}"/>
              </a:ext>
            </a:extLst>
          </p:cNvPr>
          <p:cNvSpPr>
            <a:spLocks noGrp="1"/>
          </p:cNvSpPr>
          <p:nvPr>
            <p:ph type="title"/>
          </p:nvPr>
        </p:nvSpPr>
        <p:spPr/>
        <p:txBody>
          <a:bodyPr/>
          <a:lstStyle/>
          <a:p>
            <a:r>
              <a:rPr lang="en-GB" dirty="0">
                <a:highlight>
                  <a:srgbClr val="FFFF00"/>
                </a:highlight>
              </a:rPr>
              <a:t>Theoretical Problem-Solving Checklist</a:t>
            </a:r>
            <a:endParaRPr lang="el-CY" dirty="0"/>
          </a:p>
        </p:txBody>
      </p:sp>
      <p:sp>
        <p:nvSpPr>
          <p:cNvPr id="3" name="Content Placeholder 2">
            <a:extLst>
              <a:ext uri="{FF2B5EF4-FFF2-40B4-BE49-F238E27FC236}">
                <a16:creationId xmlns:a16="http://schemas.microsoft.com/office/drawing/2014/main" id="{C0BD3BFF-9BFC-2CDC-4ECE-3DB921272B12}"/>
              </a:ext>
            </a:extLst>
          </p:cNvPr>
          <p:cNvSpPr>
            <a:spLocks noGrp="1"/>
          </p:cNvSpPr>
          <p:nvPr>
            <p:ph idx="1"/>
          </p:nvPr>
        </p:nvSpPr>
        <p:spPr/>
        <p:txBody>
          <a:bodyPr/>
          <a:lstStyle/>
          <a:p>
            <a:pPr marL="522287" indent="-457200" algn="just">
              <a:lnSpc>
                <a:spcPct val="120000"/>
              </a:lnSpc>
              <a:buAutoNum type="arabicPlain" startAt="3"/>
            </a:pPr>
            <a:r>
              <a:rPr lang="en-GB" dirty="0"/>
              <a:t>Once the target bond mapping is established</a:t>
            </a:r>
            <a:r>
              <a:rPr lang="en-GB" dirty="0">
                <a:solidFill>
                  <a:srgbClr val="D60093"/>
                </a:solidFill>
              </a:rPr>
              <a:t>, </a:t>
            </a:r>
            <a:r>
              <a:rPr lang="en-GB" b="1" dirty="0">
                <a:solidFill>
                  <a:srgbClr val="D60093"/>
                </a:solidFill>
              </a:rPr>
              <a:t>identify the reaction class or classes for the transformation</a:t>
            </a:r>
            <a:r>
              <a:rPr lang="en-GB" dirty="0"/>
              <a:t>, for example: </a:t>
            </a:r>
          </a:p>
          <a:p>
            <a:pPr lvl="1" algn="just">
              <a:lnSpc>
                <a:spcPct val="120000"/>
              </a:lnSpc>
            </a:pPr>
            <a:r>
              <a:rPr lang="en-GB" dirty="0"/>
              <a:t>addition (coupling, condensation)</a:t>
            </a:r>
          </a:p>
          <a:p>
            <a:pPr lvl="1" algn="just">
              <a:lnSpc>
                <a:spcPct val="120000"/>
              </a:lnSpc>
            </a:pPr>
            <a:r>
              <a:rPr lang="en-GB" dirty="0"/>
              <a:t>elimination (fragmentation)</a:t>
            </a:r>
          </a:p>
          <a:p>
            <a:pPr lvl="1" algn="just">
              <a:lnSpc>
                <a:spcPct val="120000"/>
              </a:lnSpc>
            </a:pPr>
            <a:r>
              <a:rPr lang="en-GB" dirty="0"/>
              <a:t>substitution</a:t>
            </a:r>
          </a:p>
          <a:p>
            <a:pPr lvl="1" algn="just">
              <a:lnSpc>
                <a:spcPct val="120000"/>
              </a:lnSpc>
            </a:pPr>
            <a:r>
              <a:rPr lang="en-GB" dirty="0"/>
              <a:t>rearrangement</a:t>
            </a:r>
          </a:p>
          <a:p>
            <a:pPr lvl="1" algn="just">
              <a:lnSpc>
                <a:spcPct val="120000"/>
              </a:lnSpc>
            </a:pPr>
            <a:r>
              <a:rPr lang="en-GB" dirty="0"/>
              <a:t>multicomponent, or</a:t>
            </a:r>
          </a:p>
          <a:p>
            <a:pPr lvl="1" algn="just">
              <a:lnSpc>
                <a:spcPct val="120000"/>
              </a:lnSpc>
            </a:pPr>
            <a:r>
              <a:rPr lang="en-GB" dirty="0"/>
              <a:t>redox (oxidation or reduction </a:t>
            </a:r>
          </a:p>
          <a:p>
            <a:pPr marL="536575" lvl="1" indent="0" algn="just">
              <a:lnSpc>
                <a:spcPct val="120000"/>
              </a:lnSpc>
              <a:buNone/>
            </a:pPr>
            <a:r>
              <a:rPr lang="en-GB" dirty="0"/>
              <a:t>with respect to the substrate of interest. </a:t>
            </a:r>
            <a:endParaRPr lang="el-CY" dirty="0"/>
          </a:p>
          <a:p>
            <a:endParaRPr lang="el-CY" dirty="0"/>
          </a:p>
        </p:txBody>
      </p:sp>
      <p:sp>
        <p:nvSpPr>
          <p:cNvPr id="4" name="Text Placeholder 3">
            <a:extLst>
              <a:ext uri="{FF2B5EF4-FFF2-40B4-BE49-F238E27FC236}">
                <a16:creationId xmlns:a16="http://schemas.microsoft.com/office/drawing/2014/main" id="{896DBC63-C21A-1BA3-F093-7F1F44563ECA}"/>
              </a:ext>
            </a:extLst>
          </p:cNvPr>
          <p:cNvSpPr>
            <a:spLocks noGrp="1"/>
          </p:cNvSpPr>
          <p:nvPr>
            <p:ph type="body" sz="quarter" idx="13"/>
          </p:nvPr>
        </p:nvSpPr>
        <p:spPr/>
        <p:txBody>
          <a:bodyPr/>
          <a:lstStyle/>
          <a:p>
            <a:endParaRPr lang="el-CY"/>
          </a:p>
        </p:txBody>
      </p:sp>
      <p:sp>
        <p:nvSpPr>
          <p:cNvPr id="5" name="Slide Number Placeholder 4">
            <a:extLst>
              <a:ext uri="{FF2B5EF4-FFF2-40B4-BE49-F238E27FC236}">
                <a16:creationId xmlns:a16="http://schemas.microsoft.com/office/drawing/2014/main" id="{6602173D-D79D-9141-8A50-7F9E9C26A952}"/>
              </a:ext>
            </a:extLst>
          </p:cNvPr>
          <p:cNvSpPr>
            <a:spLocks noGrp="1"/>
          </p:cNvSpPr>
          <p:nvPr>
            <p:ph type="sldNum" sz="quarter" idx="4"/>
          </p:nvPr>
        </p:nvSpPr>
        <p:spPr/>
        <p:txBody>
          <a:bodyPr/>
          <a:lstStyle/>
          <a:p>
            <a:fld id="{9FFF9426-7182-43F4-9E9D-F0E15B4E1EB7}" type="slidenum">
              <a:rPr lang="en-US" smtClean="0"/>
              <a:pPr/>
              <a:t>2</a:t>
            </a:fld>
            <a:endParaRPr lang="en-US"/>
          </a:p>
        </p:txBody>
      </p:sp>
    </p:spTree>
    <p:extLst>
      <p:ext uri="{BB962C8B-B14F-4D97-AF65-F5344CB8AC3E}">
        <p14:creationId xmlns:p14="http://schemas.microsoft.com/office/powerpoint/2010/main" val="80054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A517D-DE6D-5410-10F6-EEA522D4C759}"/>
              </a:ext>
            </a:extLst>
          </p:cNvPr>
          <p:cNvSpPr>
            <a:spLocks noGrp="1"/>
          </p:cNvSpPr>
          <p:nvPr>
            <p:ph type="title"/>
          </p:nvPr>
        </p:nvSpPr>
        <p:spPr/>
        <p:txBody>
          <a:bodyPr>
            <a:normAutofit/>
          </a:bodyPr>
          <a:lstStyle/>
          <a:p>
            <a:r>
              <a:rPr lang="en-GB" dirty="0">
                <a:highlight>
                  <a:srgbClr val="FFFF00"/>
                </a:highlight>
              </a:rPr>
              <a:t>Theoretical Problem-Solving Checklist</a:t>
            </a:r>
            <a:endParaRPr lang="el-CY" dirty="0"/>
          </a:p>
        </p:txBody>
      </p:sp>
      <p:sp>
        <p:nvSpPr>
          <p:cNvPr id="3" name="Content Placeholder 2">
            <a:extLst>
              <a:ext uri="{FF2B5EF4-FFF2-40B4-BE49-F238E27FC236}">
                <a16:creationId xmlns:a16="http://schemas.microsoft.com/office/drawing/2014/main" id="{9ED5BD92-990D-546F-E30B-87A0E13B7C09}"/>
              </a:ext>
            </a:extLst>
          </p:cNvPr>
          <p:cNvSpPr>
            <a:spLocks noGrp="1"/>
          </p:cNvSpPr>
          <p:nvPr>
            <p:ph idx="1"/>
          </p:nvPr>
        </p:nvSpPr>
        <p:spPr/>
        <p:txBody>
          <a:bodyPr>
            <a:noAutofit/>
          </a:bodyPr>
          <a:lstStyle/>
          <a:p>
            <a:pPr marL="522287" indent="-457200" algn="just">
              <a:lnSpc>
                <a:spcPct val="120000"/>
              </a:lnSpc>
              <a:buAutoNum type="arabicPeriod" startAt="4"/>
              <a:tabLst>
                <a:tab pos="533400" algn="l"/>
              </a:tabLst>
            </a:pPr>
            <a:r>
              <a:rPr lang="en-GB" b="1" dirty="0">
                <a:solidFill>
                  <a:srgbClr val="D60093"/>
                </a:solidFill>
              </a:rPr>
              <a:t>Examine the reaction conditions</a:t>
            </a:r>
            <a:r>
              <a:rPr lang="en-GB" dirty="0"/>
              <a:t>. </a:t>
            </a:r>
          </a:p>
          <a:p>
            <a:pPr marL="65087" indent="0" algn="just">
              <a:lnSpc>
                <a:spcPct val="120000"/>
              </a:lnSpc>
              <a:buNone/>
            </a:pPr>
            <a:r>
              <a:rPr lang="en-GB" dirty="0"/>
              <a:t>Are they </a:t>
            </a:r>
            <a:r>
              <a:rPr lang="en-GB" b="1" dirty="0">
                <a:solidFill>
                  <a:srgbClr val="0000FF"/>
                </a:solidFill>
              </a:rPr>
              <a:t>acidic, basic, or neutral?</a:t>
            </a:r>
            <a:r>
              <a:rPr lang="en-GB" dirty="0"/>
              <a:t> </a:t>
            </a:r>
          </a:p>
          <a:p>
            <a:pPr marL="65087" indent="0" algn="just">
              <a:lnSpc>
                <a:spcPct val="120000"/>
              </a:lnSpc>
              <a:buNone/>
            </a:pPr>
            <a:r>
              <a:rPr lang="en-GB" b="1" dirty="0">
                <a:solidFill>
                  <a:srgbClr val="D60093"/>
                </a:solidFill>
              </a:rPr>
              <a:t>Identify solvents, catalysts, ligands, and other reagents above the reaction arrow</a:t>
            </a:r>
            <a:r>
              <a:rPr lang="en-GB" dirty="0"/>
              <a:t>. Identify </a:t>
            </a:r>
            <a:r>
              <a:rPr lang="en-GB" b="1" dirty="0">
                <a:solidFill>
                  <a:srgbClr val="00B050"/>
                </a:solidFill>
              </a:rPr>
              <a:t>special reagents </a:t>
            </a:r>
            <a:r>
              <a:rPr lang="en-GB" dirty="0"/>
              <a:t>such as </a:t>
            </a:r>
          </a:p>
          <a:p>
            <a:pPr lvl="1" algn="just">
              <a:lnSpc>
                <a:spcPct val="120000"/>
              </a:lnSpc>
            </a:pPr>
            <a:r>
              <a:rPr lang="en-GB" dirty="0"/>
              <a:t>redox reagents (e.g., CrO3, NaBH4) </a:t>
            </a:r>
          </a:p>
          <a:p>
            <a:pPr lvl="1" algn="just">
              <a:lnSpc>
                <a:spcPct val="120000"/>
              </a:lnSpc>
            </a:pPr>
            <a:r>
              <a:rPr lang="en-GB" dirty="0"/>
              <a:t>or reagents that are precursors of radical-type intermediates, so-called radical initiators (e.g., AIBN, TEMPO). </a:t>
            </a:r>
          </a:p>
          <a:p>
            <a:pPr marL="65087" indent="0" algn="just">
              <a:lnSpc>
                <a:spcPct val="120000"/>
              </a:lnSpc>
              <a:buNone/>
            </a:pPr>
            <a:r>
              <a:rPr lang="en-GB" dirty="0"/>
              <a:t>Identify whether </a:t>
            </a:r>
            <a:r>
              <a:rPr lang="en-GB" b="1" dirty="0"/>
              <a:t>reaction temperature </a:t>
            </a:r>
            <a:r>
              <a:rPr lang="en-GB" dirty="0"/>
              <a:t>is </a:t>
            </a:r>
            <a:r>
              <a:rPr lang="en-GB" b="1" dirty="0"/>
              <a:t>high or low</a:t>
            </a:r>
            <a:r>
              <a:rPr lang="en-GB" dirty="0"/>
              <a:t>. </a:t>
            </a:r>
          </a:p>
        </p:txBody>
      </p:sp>
      <p:sp>
        <p:nvSpPr>
          <p:cNvPr id="4" name="Text Placeholder 3">
            <a:extLst>
              <a:ext uri="{FF2B5EF4-FFF2-40B4-BE49-F238E27FC236}">
                <a16:creationId xmlns:a16="http://schemas.microsoft.com/office/drawing/2014/main" id="{697D55F7-5C4E-DDE4-316D-653607E5E81D}"/>
              </a:ext>
            </a:extLst>
          </p:cNvPr>
          <p:cNvSpPr>
            <a:spLocks noGrp="1"/>
          </p:cNvSpPr>
          <p:nvPr>
            <p:ph type="body" sz="quarter" idx="13"/>
          </p:nvPr>
        </p:nvSpPr>
        <p:spPr/>
        <p:txBody>
          <a:bodyPr/>
          <a:lstStyle/>
          <a:p>
            <a:endParaRPr lang="el-CY"/>
          </a:p>
        </p:txBody>
      </p:sp>
      <p:sp>
        <p:nvSpPr>
          <p:cNvPr id="5" name="Slide Number Placeholder 4">
            <a:extLst>
              <a:ext uri="{FF2B5EF4-FFF2-40B4-BE49-F238E27FC236}">
                <a16:creationId xmlns:a16="http://schemas.microsoft.com/office/drawing/2014/main" id="{B33D601F-FD22-0A9D-6EE4-4631031C9E23}"/>
              </a:ext>
            </a:extLst>
          </p:cNvPr>
          <p:cNvSpPr>
            <a:spLocks noGrp="1"/>
          </p:cNvSpPr>
          <p:nvPr>
            <p:ph type="sldNum" sz="quarter" idx="4"/>
          </p:nvPr>
        </p:nvSpPr>
        <p:spPr/>
        <p:txBody>
          <a:bodyPr/>
          <a:lstStyle/>
          <a:p>
            <a:fld id="{9FFF9426-7182-43F4-9E9D-F0E15B4E1EB7}" type="slidenum">
              <a:rPr lang="en-US" smtClean="0"/>
              <a:pPr/>
              <a:t>3</a:t>
            </a:fld>
            <a:endParaRPr lang="en-US"/>
          </a:p>
        </p:txBody>
      </p:sp>
    </p:spTree>
    <p:extLst>
      <p:ext uri="{BB962C8B-B14F-4D97-AF65-F5344CB8AC3E}">
        <p14:creationId xmlns:p14="http://schemas.microsoft.com/office/powerpoint/2010/main" val="209929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8DE09-CA9B-E3F5-36D7-BB6F4C75F240}"/>
              </a:ext>
            </a:extLst>
          </p:cNvPr>
          <p:cNvSpPr>
            <a:spLocks noGrp="1"/>
          </p:cNvSpPr>
          <p:nvPr>
            <p:ph type="title"/>
          </p:nvPr>
        </p:nvSpPr>
        <p:spPr/>
        <p:txBody>
          <a:bodyPr/>
          <a:lstStyle/>
          <a:p>
            <a:r>
              <a:rPr lang="en-GB" dirty="0">
                <a:highlight>
                  <a:srgbClr val="FFFF00"/>
                </a:highlight>
              </a:rPr>
              <a:t>Theoretical Problem-Solving Checklist</a:t>
            </a:r>
            <a:endParaRPr lang="el-CY" dirty="0"/>
          </a:p>
        </p:txBody>
      </p:sp>
      <p:sp>
        <p:nvSpPr>
          <p:cNvPr id="3" name="Content Placeholder 2">
            <a:extLst>
              <a:ext uri="{FF2B5EF4-FFF2-40B4-BE49-F238E27FC236}">
                <a16:creationId xmlns:a16="http://schemas.microsoft.com/office/drawing/2014/main" id="{F458DE85-F443-9AA7-EE07-F47C0FA2F092}"/>
              </a:ext>
            </a:extLst>
          </p:cNvPr>
          <p:cNvSpPr>
            <a:spLocks noGrp="1"/>
          </p:cNvSpPr>
          <p:nvPr>
            <p:ph idx="1"/>
          </p:nvPr>
        </p:nvSpPr>
        <p:spPr/>
        <p:txBody>
          <a:bodyPr/>
          <a:lstStyle/>
          <a:p>
            <a:pPr marL="65087" indent="0" algn="just">
              <a:lnSpc>
                <a:spcPct val="120000"/>
              </a:lnSpc>
              <a:buNone/>
            </a:pPr>
            <a:r>
              <a:rPr lang="en-GB" dirty="0"/>
              <a:t>Be aware of </a:t>
            </a:r>
            <a:r>
              <a:rPr lang="en-GB" b="1" dirty="0">
                <a:solidFill>
                  <a:srgbClr val="D60093"/>
                </a:solidFill>
              </a:rPr>
              <a:t>special reagents </a:t>
            </a:r>
            <a:r>
              <a:rPr lang="en-GB" dirty="0">
                <a:solidFill>
                  <a:srgbClr val="D60093"/>
                </a:solidFill>
              </a:rPr>
              <a:t>that </a:t>
            </a:r>
            <a:r>
              <a:rPr lang="en-GB" b="1" dirty="0">
                <a:solidFill>
                  <a:srgbClr val="D60093"/>
                </a:solidFill>
              </a:rPr>
              <a:t>have dual roles in reactions</a:t>
            </a:r>
            <a:r>
              <a:rPr lang="en-GB" dirty="0"/>
              <a:t>. </a:t>
            </a:r>
          </a:p>
          <a:p>
            <a:pPr marL="65087" indent="0" algn="just">
              <a:lnSpc>
                <a:spcPct val="120000"/>
              </a:lnSpc>
              <a:buNone/>
            </a:pPr>
            <a:r>
              <a:rPr lang="en-GB" dirty="0"/>
              <a:t>For example:</a:t>
            </a:r>
          </a:p>
          <a:p>
            <a:pPr algn="just">
              <a:lnSpc>
                <a:spcPct val="120000"/>
              </a:lnSpc>
            </a:pPr>
            <a:r>
              <a:rPr lang="en-GB" b="1" dirty="0"/>
              <a:t>Thionyl chloride </a:t>
            </a:r>
            <a:r>
              <a:rPr lang="en-GB" dirty="0"/>
              <a:t>and </a:t>
            </a:r>
            <a:r>
              <a:rPr lang="en-GB" b="1" dirty="0"/>
              <a:t>acetonitrile</a:t>
            </a:r>
            <a:r>
              <a:rPr lang="en-GB" dirty="0"/>
              <a:t> are </a:t>
            </a:r>
            <a:r>
              <a:rPr lang="en-GB" b="1" dirty="0"/>
              <a:t>solvents </a:t>
            </a:r>
            <a:r>
              <a:rPr lang="en-GB" dirty="0"/>
              <a:t>as well as </a:t>
            </a:r>
            <a:r>
              <a:rPr lang="en-GB" b="1" dirty="0"/>
              <a:t>reagents </a:t>
            </a:r>
            <a:r>
              <a:rPr lang="en-GB" dirty="0"/>
              <a:t>in acid chloride syntheses and in [3 + 2] cycloaddition reactions, respectively. </a:t>
            </a:r>
          </a:p>
          <a:p>
            <a:pPr algn="just">
              <a:lnSpc>
                <a:spcPct val="120000"/>
              </a:lnSpc>
            </a:pPr>
            <a:r>
              <a:rPr lang="en-GB" b="1" dirty="0"/>
              <a:t>Sulfuric acid </a:t>
            </a:r>
            <a:r>
              <a:rPr lang="en-GB" dirty="0"/>
              <a:t>and </a:t>
            </a:r>
            <a:r>
              <a:rPr lang="en-GB" b="1" dirty="0"/>
              <a:t>nitric acid </a:t>
            </a:r>
            <a:r>
              <a:rPr lang="en-GB" dirty="0"/>
              <a:t>are </a:t>
            </a:r>
            <a:r>
              <a:rPr lang="en-GB" b="1" dirty="0"/>
              <a:t>acid</a:t>
            </a:r>
            <a:r>
              <a:rPr lang="en-GB" dirty="0"/>
              <a:t>s as well as </a:t>
            </a:r>
            <a:r>
              <a:rPr lang="en-GB" b="1" dirty="0"/>
              <a:t>strong oxidizing agents</a:t>
            </a:r>
            <a:r>
              <a:rPr lang="en-GB" dirty="0"/>
              <a:t> as in the synthesis of phthalic acid from naphthalene, and in the synthesis of adipic acid from cyclohexanone, respectively. </a:t>
            </a:r>
          </a:p>
          <a:p>
            <a:pPr algn="just">
              <a:lnSpc>
                <a:spcPct val="120000"/>
              </a:lnSpc>
            </a:pPr>
            <a:r>
              <a:rPr lang="en-GB" b="1" dirty="0"/>
              <a:t>Formic acid </a:t>
            </a:r>
            <a:r>
              <a:rPr lang="en-GB" dirty="0"/>
              <a:t>acts as an </a:t>
            </a:r>
            <a:r>
              <a:rPr lang="en-GB" b="1" dirty="0"/>
              <a:t>acid</a:t>
            </a:r>
            <a:r>
              <a:rPr lang="en-GB" dirty="0"/>
              <a:t> as well as a </a:t>
            </a:r>
            <a:r>
              <a:rPr lang="en-GB" b="1" dirty="0"/>
              <a:t>reducing agent </a:t>
            </a:r>
            <a:r>
              <a:rPr lang="en-GB" dirty="0"/>
              <a:t>upon fragmentation of the </a:t>
            </a:r>
            <a:r>
              <a:rPr lang="en-GB" dirty="0" err="1"/>
              <a:t>formate</a:t>
            </a:r>
            <a:r>
              <a:rPr lang="en-GB" dirty="0"/>
              <a:t> ion into carbon dioxide and hydride ion.</a:t>
            </a:r>
          </a:p>
          <a:p>
            <a:pPr algn="just">
              <a:lnSpc>
                <a:spcPct val="120000"/>
              </a:lnSpc>
            </a:pPr>
            <a:r>
              <a:rPr lang="en-GB" b="1" dirty="0"/>
              <a:t>Sodium hydroxide </a:t>
            </a:r>
            <a:r>
              <a:rPr lang="en-GB" dirty="0"/>
              <a:t>can act as a </a:t>
            </a:r>
            <a:r>
              <a:rPr lang="en-GB" b="1" dirty="0"/>
              <a:t>base</a:t>
            </a:r>
            <a:r>
              <a:rPr lang="en-GB" dirty="0"/>
              <a:t> to abstract protons or it can act as a </a:t>
            </a:r>
            <a:r>
              <a:rPr lang="en-GB" b="1" dirty="0"/>
              <a:t>nucleophile</a:t>
            </a:r>
            <a:r>
              <a:rPr lang="en-GB" dirty="0"/>
              <a:t> attacking a substrate. </a:t>
            </a:r>
            <a:endParaRPr lang="el-CY" dirty="0"/>
          </a:p>
          <a:p>
            <a:pPr marL="65087" indent="0">
              <a:buNone/>
            </a:pPr>
            <a:endParaRPr lang="el-CY" dirty="0"/>
          </a:p>
        </p:txBody>
      </p:sp>
      <p:sp>
        <p:nvSpPr>
          <p:cNvPr id="4" name="Text Placeholder 3">
            <a:extLst>
              <a:ext uri="{FF2B5EF4-FFF2-40B4-BE49-F238E27FC236}">
                <a16:creationId xmlns:a16="http://schemas.microsoft.com/office/drawing/2014/main" id="{B956D00A-A4F9-C9DB-F762-F23EA3868C7D}"/>
              </a:ext>
            </a:extLst>
          </p:cNvPr>
          <p:cNvSpPr>
            <a:spLocks noGrp="1"/>
          </p:cNvSpPr>
          <p:nvPr>
            <p:ph type="body" sz="quarter" idx="13"/>
          </p:nvPr>
        </p:nvSpPr>
        <p:spPr/>
        <p:txBody>
          <a:bodyPr/>
          <a:lstStyle/>
          <a:p>
            <a:endParaRPr lang="el-CY"/>
          </a:p>
        </p:txBody>
      </p:sp>
      <p:sp>
        <p:nvSpPr>
          <p:cNvPr id="5" name="Slide Number Placeholder 4">
            <a:extLst>
              <a:ext uri="{FF2B5EF4-FFF2-40B4-BE49-F238E27FC236}">
                <a16:creationId xmlns:a16="http://schemas.microsoft.com/office/drawing/2014/main" id="{FE0F3789-26E1-F004-4701-42ED3F64222A}"/>
              </a:ext>
            </a:extLst>
          </p:cNvPr>
          <p:cNvSpPr>
            <a:spLocks noGrp="1"/>
          </p:cNvSpPr>
          <p:nvPr>
            <p:ph type="sldNum" sz="quarter" idx="4"/>
          </p:nvPr>
        </p:nvSpPr>
        <p:spPr/>
        <p:txBody>
          <a:bodyPr/>
          <a:lstStyle/>
          <a:p>
            <a:fld id="{9FFF9426-7182-43F4-9E9D-F0E15B4E1EB7}" type="slidenum">
              <a:rPr lang="en-US" smtClean="0"/>
              <a:pPr/>
              <a:t>4</a:t>
            </a:fld>
            <a:endParaRPr lang="en-US"/>
          </a:p>
        </p:txBody>
      </p:sp>
    </p:spTree>
    <p:extLst>
      <p:ext uri="{BB962C8B-B14F-4D97-AF65-F5344CB8AC3E}">
        <p14:creationId xmlns:p14="http://schemas.microsoft.com/office/powerpoint/2010/main" val="3778847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CFDE-1883-5FA8-389D-F8551BA0EB2F}"/>
              </a:ext>
            </a:extLst>
          </p:cNvPr>
          <p:cNvSpPr>
            <a:spLocks noGrp="1"/>
          </p:cNvSpPr>
          <p:nvPr>
            <p:ph type="title"/>
          </p:nvPr>
        </p:nvSpPr>
        <p:spPr/>
        <p:txBody>
          <a:bodyPr/>
          <a:lstStyle/>
          <a:p>
            <a:r>
              <a:rPr lang="en-GB" dirty="0">
                <a:highlight>
                  <a:srgbClr val="FFFF00"/>
                </a:highlight>
              </a:rPr>
              <a:t>Theoretical Problem-Solving Checklist</a:t>
            </a:r>
            <a:endParaRPr lang="el-CY" dirty="0"/>
          </a:p>
        </p:txBody>
      </p:sp>
      <p:sp>
        <p:nvSpPr>
          <p:cNvPr id="3" name="Content Placeholder 2">
            <a:extLst>
              <a:ext uri="{FF2B5EF4-FFF2-40B4-BE49-F238E27FC236}">
                <a16:creationId xmlns:a16="http://schemas.microsoft.com/office/drawing/2014/main" id="{3B2DDD0B-26BF-B56C-CD59-68988604CF60}"/>
              </a:ext>
            </a:extLst>
          </p:cNvPr>
          <p:cNvSpPr>
            <a:spLocks noGrp="1"/>
          </p:cNvSpPr>
          <p:nvPr>
            <p:ph idx="1"/>
          </p:nvPr>
        </p:nvSpPr>
        <p:spPr/>
        <p:txBody>
          <a:bodyPr>
            <a:normAutofit/>
          </a:bodyPr>
          <a:lstStyle/>
          <a:p>
            <a:pPr marL="522287" indent="-457200">
              <a:lnSpc>
                <a:spcPct val="150000"/>
              </a:lnSpc>
              <a:buAutoNum type="arabicPeriod" startAt="5"/>
              <a:tabLst>
                <a:tab pos="533400" algn="l"/>
              </a:tabLst>
            </a:pPr>
            <a:r>
              <a:rPr lang="en-GB" dirty="0"/>
              <a:t>Apply the concept of </a:t>
            </a:r>
            <a:r>
              <a:rPr lang="en-GB" dirty="0" err="1"/>
              <a:t>pKa</a:t>
            </a:r>
            <a:r>
              <a:rPr lang="en-GB" dirty="0"/>
              <a:t> to </a:t>
            </a:r>
            <a:r>
              <a:rPr lang="en-GB" b="1" dirty="0"/>
              <a:t>determine which reaction species abstract H</a:t>
            </a:r>
            <a:r>
              <a:rPr lang="en-GB" b="1" baseline="30000" dirty="0"/>
              <a:t>+</a:t>
            </a:r>
            <a:r>
              <a:rPr lang="en-GB" b="1" dirty="0"/>
              <a:t> ions between bases and acids</a:t>
            </a:r>
            <a:r>
              <a:rPr lang="en-GB" dirty="0"/>
              <a:t>, that is, </a:t>
            </a:r>
            <a:r>
              <a:rPr lang="en-GB" b="1" dirty="0">
                <a:solidFill>
                  <a:srgbClr val="D60093"/>
                </a:solidFill>
              </a:rPr>
              <a:t>identify acidic and basic sites in the substrate structures.</a:t>
            </a:r>
          </a:p>
          <a:p>
            <a:pPr marL="522287" indent="-457200">
              <a:lnSpc>
                <a:spcPct val="150000"/>
              </a:lnSpc>
              <a:buAutoNum type="arabicPeriod" startAt="5"/>
              <a:tabLst>
                <a:tab pos="533400" algn="l"/>
              </a:tabLst>
            </a:pPr>
            <a:endParaRPr lang="en-GB" b="1" dirty="0">
              <a:solidFill>
                <a:srgbClr val="D60093"/>
              </a:solidFill>
            </a:endParaRPr>
          </a:p>
          <a:p>
            <a:pPr marL="522287" indent="-457200">
              <a:lnSpc>
                <a:spcPct val="150000"/>
              </a:lnSpc>
              <a:buAutoNum type="arabicPeriod" startAt="5"/>
              <a:tabLst>
                <a:tab pos="533400" algn="l"/>
              </a:tabLst>
            </a:pPr>
            <a:r>
              <a:rPr lang="en-GB" b="1" dirty="0">
                <a:solidFill>
                  <a:srgbClr val="D60093"/>
                </a:solidFill>
              </a:rPr>
              <a:t>Identify nucleophilic and electrophilic sites in the substrate structures</a:t>
            </a:r>
            <a:r>
              <a:rPr lang="en-GB" dirty="0"/>
              <a:t>. </a:t>
            </a:r>
          </a:p>
          <a:p>
            <a:pPr marL="533400" lvl="1" indent="0">
              <a:lnSpc>
                <a:spcPct val="150000"/>
              </a:lnSpc>
              <a:buNone/>
              <a:tabLst>
                <a:tab pos="533400" algn="l"/>
              </a:tabLst>
            </a:pPr>
            <a:r>
              <a:rPr lang="en-GB" dirty="0"/>
              <a:t>Strategies and Solutions to Advanced Organic Reaction Mechanisms 31 </a:t>
            </a:r>
            <a:r>
              <a:rPr lang="en-GB" dirty="0">
                <a:highlight>
                  <a:srgbClr val="FFFF00"/>
                </a:highlight>
              </a:rPr>
              <a:t>https://doi.org/10.1016/B978-0-12-812823-7.00303-7 </a:t>
            </a:r>
            <a:r>
              <a:rPr lang="en-GB" dirty="0"/>
              <a:t>© 2019 Elsevier Inc. All rights reserved. </a:t>
            </a:r>
            <a:endParaRPr lang="el-CY" dirty="0"/>
          </a:p>
        </p:txBody>
      </p:sp>
      <p:sp>
        <p:nvSpPr>
          <p:cNvPr id="4" name="Text Placeholder 3">
            <a:extLst>
              <a:ext uri="{FF2B5EF4-FFF2-40B4-BE49-F238E27FC236}">
                <a16:creationId xmlns:a16="http://schemas.microsoft.com/office/drawing/2014/main" id="{769A43AD-ACF1-C710-D1C9-51A942796FB5}"/>
              </a:ext>
            </a:extLst>
          </p:cNvPr>
          <p:cNvSpPr>
            <a:spLocks noGrp="1"/>
          </p:cNvSpPr>
          <p:nvPr>
            <p:ph type="body" sz="quarter" idx="13"/>
          </p:nvPr>
        </p:nvSpPr>
        <p:spPr/>
        <p:txBody>
          <a:bodyPr/>
          <a:lstStyle/>
          <a:p>
            <a:endParaRPr lang="el-CY"/>
          </a:p>
        </p:txBody>
      </p:sp>
      <p:sp>
        <p:nvSpPr>
          <p:cNvPr id="5" name="Slide Number Placeholder 4">
            <a:extLst>
              <a:ext uri="{FF2B5EF4-FFF2-40B4-BE49-F238E27FC236}">
                <a16:creationId xmlns:a16="http://schemas.microsoft.com/office/drawing/2014/main" id="{79BB47BC-1FAA-8573-63EB-A60ED6942B8B}"/>
              </a:ext>
            </a:extLst>
          </p:cNvPr>
          <p:cNvSpPr>
            <a:spLocks noGrp="1"/>
          </p:cNvSpPr>
          <p:nvPr>
            <p:ph type="sldNum" sz="quarter" idx="4"/>
          </p:nvPr>
        </p:nvSpPr>
        <p:spPr/>
        <p:txBody>
          <a:bodyPr/>
          <a:lstStyle/>
          <a:p>
            <a:fld id="{9FFF9426-7182-43F4-9E9D-F0E15B4E1EB7}" type="slidenum">
              <a:rPr lang="en-US" smtClean="0"/>
              <a:pPr/>
              <a:t>5</a:t>
            </a:fld>
            <a:endParaRPr lang="en-US"/>
          </a:p>
        </p:txBody>
      </p:sp>
    </p:spTree>
    <p:extLst>
      <p:ext uri="{BB962C8B-B14F-4D97-AF65-F5344CB8AC3E}">
        <p14:creationId xmlns:p14="http://schemas.microsoft.com/office/powerpoint/2010/main" val="216874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EC7B-1B0F-EABD-EEA5-B991AB654200}"/>
              </a:ext>
            </a:extLst>
          </p:cNvPr>
          <p:cNvSpPr>
            <a:spLocks noGrp="1"/>
          </p:cNvSpPr>
          <p:nvPr>
            <p:ph type="title"/>
          </p:nvPr>
        </p:nvSpPr>
        <p:spPr/>
        <p:txBody>
          <a:bodyPr/>
          <a:lstStyle/>
          <a:p>
            <a:r>
              <a:rPr lang="en-GB" dirty="0">
                <a:highlight>
                  <a:srgbClr val="FFFF00"/>
                </a:highlight>
              </a:rPr>
              <a:t>Theoretical Problem-Solving Checklist</a:t>
            </a:r>
            <a:endParaRPr lang="el-CY" dirty="0"/>
          </a:p>
        </p:txBody>
      </p:sp>
      <p:sp>
        <p:nvSpPr>
          <p:cNvPr id="3" name="Content Placeholder 2">
            <a:extLst>
              <a:ext uri="{FF2B5EF4-FFF2-40B4-BE49-F238E27FC236}">
                <a16:creationId xmlns:a16="http://schemas.microsoft.com/office/drawing/2014/main" id="{FA6AF17D-5F15-1AAC-E9F1-95AA09A60D16}"/>
              </a:ext>
            </a:extLst>
          </p:cNvPr>
          <p:cNvSpPr>
            <a:spLocks noGrp="1"/>
          </p:cNvSpPr>
          <p:nvPr>
            <p:ph idx="1"/>
          </p:nvPr>
        </p:nvSpPr>
        <p:spPr/>
        <p:txBody>
          <a:bodyPr>
            <a:noAutofit/>
          </a:bodyPr>
          <a:lstStyle/>
          <a:p>
            <a:pPr marL="522287" indent="-457200" algn="just">
              <a:lnSpc>
                <a:spcPct val="130000"/>
              </a:lnSpc>
              <a:buAutoNum type="arabicPeriod" startAt="7"/>
              <a:tabLst>
                <a:tab pos="533400" algn="l"/>
              </a:tabLst>
            </a:pPr>
            <a:r>
              <a:rPr lang="en-GB" b="1" dirty="0">
                <a:solidFill>
                  <a:srgbClr val="D60093"/>
                </a:solidFill>
              </a:rPr>
              <a:t>Count atoms on the reactant side of the chemical equation and match them to the products side in an effort to identify missing atoms</a:t>
            </a:r>
            <a:r>
              <a:rPr lang="en-GB" dirty="0"/>
              <a:t>. </a:t>
            </a:r>
          </a:p>
          <a:p>
            <a:pPr marL="533400" lvl="1" indent="0" algn="just">
              <a:lnSpc>
                <a:spcPct val="130000"/>
              </a:lnSpc>
              <a:buNone/>
              <a:tabLst>
                <a:tab pos="533400" algn="l"/>
              </a:tabLst>
            </a:pPr>
            <a:r>
              <a:rPr lang="en-GB" dirty="0"/>
              <a:t>Use identified missing atoms to </a:t>
            </a:r>
            <a:r>
              <a:rPr lang="en-GB" b="1" dirty="0"/>
              <a:t>predict possible structures of by-products</a:t>
            </a:r>
            <a:r>
              <a:rPr lang="en-GB" dirty="0"/>
              <a:t>. </a:t>
            </a:r>
          </a:p>
          <a:p>
            <a:pPr marL="533400" lvl="1" indent="0" algn="just">
              <a:lnSpc>
                <a:spcPct val="130000"/>
              </a:lnSpc>
              <a:buNone/>
              <a:tabLst>
                <a:tab pos="533400" algn="l"/>
              </a:tabLst>
            </a:pPr>
            <a:r>
              <a:rPr lang="en-GB" dirty="0"/>
              <a:t>Apply these structures to the prediction of a mechanism for each set of possible by-products. </a:t>
            </a:r>
          </a:p>
          <a:p>
            <a:pPr marL="533400" lvl="1" indent="0" algn="just">
              <a:lnSpc>
                <a:spcPct val="130000"/>
              </a:lnSpc>
              <a:buNone/>
              <a:tabLst>
                <a:tab pos="533400" algn="l"/>
              </a:tabLst>
            </a:pPr>
            <a:r>
              <a:rPr lang="en-GB" dirty="0"/>
              <a:t>For example, </a:t>
            </a:r>
            <a:r>
              <a:rPr lang="en-GB" b="1" dirty="0"/>
              <a:t>gaseous by-products </a:t>
            </a:r>
            <a:r>
              <a:rPr lang="en-GB" dirty="0"/>
              <a:t>resulting from fragmentation steps, by-products arising from radical-radical couplings in termination steps, redox by-products, that is, oxidation reagents will necessarily end up as a reduced by-product and vice versa. Correlate any suspected by-products with experimental observations such as effervescence, </a:t>
            </a:r>
            <a:r>
              <a:rPr lang="en-GB" dirty="0" err="1"/>
              <a:t>color</a:t>
            </a:r>
            <a:r>
              <a:rPr lang="en-GB" dirty="0"/>
              <a:t> changes, and precipitation of solids from the reaction solution.</a:t>
            </a:r>
            <a:endParaRPr lang="el-CY" dirty="0"/>
          </a:p>
        </p:txBody>
      </p:sp>
      <p:sp>
        <p:nvSpPr>
          <p:cNvPr id="5" name="Slide Number Placeholder 4">
            <a:extLst>
              <a:ext uri="{FF2B5EF4-FFF2-40B4-BE49-F238E27FC236}">
                <a16:creationId xmlns:a16="http://schemas.microsoft.com/office/drawing/2014/main" id="{4CB35C17-1FAD-F048-1442-D8DAE902FB69}"/>
              </a:ext>
            </a:extLst>
          </p:cNvPr>
          <p:cNvSpPr>
            <a:spLocks noGrp="1"/>
          </p:cNvSpPr>
          <p:nvPr>
            <p:ph type="sldNum" sz="quarter" idx="4"/>
          </p:nvPr>
        </p:nvSpPr>
        <p:spPr/>
        <p:txBody>
          <a:bodyPr/>
          <a:lstStyle/>
          <a:p>
            <a:fld id="{9FFF9426-7182-43F4-9E9D-F0E15B4E1EB7}" type="slidenum">
              <a:rPr lang="en-US" smtClean="0"/>
              <a:pPr/>
              <a:t>6</a:t>
            </a:fld>
            <a:endParaRPr lang="en-US"/>
          </a:p>
        </p:txBody>
      </p:sp>
    </p:spTree>
    <p:extLst>
      <p:ext uri="{BB962C8B-B14F-4D97-AF65-F5344CB8AC3E}">
        <p14:creationId xmlns:p14="http://schemas.microsoft.com/office/powerpoint/2010/main" val="60221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48578-53CA-046D-3EA1-03CE0013778E}"/>
              </a:ext>
            </a:extLst>
          </p:cNvPr>
          <p:cNvSpPr>
            <a:spLocks noGrp="1"/>
          </p:cNvSpPr>
          <p:nvPr>
            <p:ph type="title"/>
          </p:nvPr>
        </p:nvSpPr>
        <p:spPr/>
        <p:txBody>
          <a:bodyPr>
            <a:normAutofit/>
          </a:bodyPr>
          <a:lstStyle/>
          <a:p>
            <a:r>
              <a:rPr lang="en-GB" dirty="0">
                <a:highlight>
                  <a:srgbClr val="FFFF00"/>
                </a:highlight>
              </a:rPr>
              <a:t>Theoretical Problem-Solving Checklist</a:t>
            </a:r>
            <a:endParaRPr lang="el-CY" dirty="0"/>
          </a:p>
        </p:txBody>
      </p:sp>
      <p:sp>
        <p:nvSpPr>
          <p:cNvPr id="3" name="Content Placeholder 2">
            <a:extLst>
              <a:ext uri="{FF2B5EF4-FFF2-40B4-BE49-F238E27FC236}">
                <a16:creationId xmlns:a16="http://schemas.microsoft.com/office/drawing/2014/main" id="{3AE014AF-54A4-FD2E-CC43-8C994F0C1C57}"/>
              </a:ext>
            </a:extLst>
          </p:cNvPr>
          <p:cNvSpPr>
            <a:spLocks noGrp="1"/>
          </p:cNvSpPr>
          <p:nvPr>
            <p:ph idx="1"/>
          </p:nvPr>
        </p:nvSpPr>
        <p:spPr/>
        <p:txBody>
          <a:bodyPr>
            <a:normAutofit/>
          </a:bodyPr>
          <a:lstStyle/>
          <a:p>
            <a:pPr marL="522287" indent="-457200" algn="just">
              <a:lnSpc>
                <a:spcPct val="150000"/>
              </a:lnSpc>
              <a:buAutoNum type="arabicPeriod" startAt="8"/>
              <a:tabLst>
                <a:tab pos="533400" algn="l"/>
              </a:tabLst>
            </a:pPr>
            <a:r>
              <a:rPr lang="en-GB" dirty="0"/>
              <a:t>Using </a:t>
            </a:r>
            <a:r>
              <a:rPr lang="en-GB" b="1" dirty="0">
                <a:solidFill>
                  <a:srgbClr val="D60093"/>
                </a:solidFill>
              </a:rPr>
              <a:t>curly arrow notation</a:t>
            </a:r>
            <a:r>
              <a:rPr lang="en-GB" dirty="0"/>
              <a:t>, </a:t>
            </a:r>
            <a:r>
              <a:rPr lang="en-GB" b="1" dirty="0"/>
              <a:t>draw reaction mechanisms showing 	the movement of valence electrons according to the logical and 	illustration principles discussed and referenced in Chapter 1</a:t>
            </a:r>
            <a:r>
              <a:rPr lang="en-GB" dirty="0"/>
              <a:t>.</a:t>
            </a:r>
          </a:p>
          <a:p>
            <a:pPr marL="522287" indent="-457200" algn="just">
              <a:lnSpc>
                <a:spcPct val="150000"/>
              </a:lnSpc>
              <a:buAutoNum type="arabicPeriod" startAt="8"/>
              <a:tabLst>
                <a:tab pos="533400" algn="l"/>
              </a:tabLst>
            </a:pPr>
            <a:endParaRPr lang="en-GB" dirty="0"/>
          </a:p>
          <a:p>
            <a:pPr marL="522287" indent="-457200" algn="just">
              <a:lnSpc>
                <a:spcPct val="150000"/>
              </a:lnSpc>
              <a:buAutoNum type="arabicPeriod" startAt="8"/>
              <a:tabLst>
                <a:tab pos="533400" algn="l"/>
              </a:tabLst>
            </a:pPr>
            <a:r>
              <a:rPr lang="en-GB" dirty="0"/>
              <a:t>	If </a:t>
            </a:r>
            <a:r>
              <a:rPr lang="en-GB" b="1" dirty="0">
                <a:solidFill>
                  <a:srgbClr val="00B050"/>
                </a:solidFill>
              </a:rPr>
              <a:t>oxidation steps are encountered </a:t>
            </a:r>
            <a:r>
              <a:rPr lang="en-GB" dirty="0"/>
              <a:t>and the reaction conditions do 	not specify a needed oxidation reagent, </a:t>
            </a:r>
            <a:r>
              <a:rPr lang="en-GB" b="1" dirty="0"/>
              <a:t>assume autoxidation in 	the presence of air </a:t>
            </a:r>
            <a:r>
              <a:rPr lang="en-GB" dirty="0"/>
              <a:t>(i.e., O2 in its diradical triplet state). </a:t>
            </a:r>
          </a:p>
          <a:p>
            <a:pPr marL="522287" indent="-457200" algn="just">
              <a:lnSpc>
                <a:spcPct val="150000"/>
              </a:lnSpc>
              <a:buAutoNum type="arabicPeriod" startAt="8"/>
              <a:tabLst>
                <a:tab pos="533400" algn="l"/>
              </a:tabLst>
            </a:pPr>
            <a:endParaRPr lang="en-GB" dirty="0"/>
          </a:p>
          <a:p>
            <a:pPr marL="522287" indent="-457200" algn="just">
              <a:lnSpc>
                <a:spcPct val="150000"/>
              </a:lnSpc>
              <a:buAutoNum type="arabicPeriod" startAt="8"/>
              <a:tabLst>
                <a:tab pos="533400" algn="l"/>
              </a:tabLst>
            </a:pPr>
            <a:r>
              <a:rPr lang="en-GB" dirty="0"/>
              <a:t> In 	cases involving </a:t>
            </a:r>
            <a:r>
              <a:rPr lang="en-GB" b="1" dirty="0">
                <a:solidFill>
                  <a:srgbClr val="00B050"/>
                </a:solidFill>
              </a:rPr>
              <a:t>intricate carbon skeletal rearrangements</a:t>
            </a:r>
            <a:r>
              <a:rPr lang="en-GB" dirty="0"/>
              <a:t>, </a:t>
            </a:r>
            <a:r>
              <a:rPr lang="en-GB" b="1" dirty="0"/>
              <a:t>number the carbon atoms of the structure in question to help keep track of bond disconnects and </a:t>
            </a:r>
            <a:r>
              <a:rPr lang="en-GB" b="1" dirty="0" err="1"/>
              <a:t>connectivities</a:t>
            </a:r>
            <a:r>
              <a:rPr lang="en-GB" b="1" dirty="0"/>
              <a:t>. </a:t>
            </a:r>
            <a:endParaRPr lang="el-CY" b="1" dirty="0"/>
          </a:p>
        </p:txBody>
      </p:sp>
      <p:sp>
        <p:nvSpPr>
          <p:cNvPr id="4" name="Text Placeholder 3">
            <a:extLst>
              <a:ext uri="{FF2B5EF4-FFF2-40B4-BE49-F238E27FC236}">
                <a16:creationId xmlns:a16="http://schemas.microsoft.com/office/drawing/2014/main" id="{FFB7687A-16E9-2EC2-1C77-AA091F206D75}"/>
              </a:ext>
            </a:extLst>
          </p:cNvPr>
          <p:cNvSpPr>
            <a:spLocks noGrp="1"/>
          </p:cNvSpPr>
          <p:nvPr>
            <p:ph type="body" sz="quarter" idx="13"/>
          </p:nvPr>
        </p:nvSpPr>
        <p:spPr/>
        <p:txBody>
          <a:bodyPr/>
          <a:lstStyle/>
          <a:p>
            <a:endParaRPr lang="el-CY"/>
          </a:p>
        </p:txBody>
      </p:sp>
      <p:sp>
        <p:nvSpPr>
          <p:cNvPr id="5" name="Slide Number Placeholder 4">
            <a:extLst>
              <a:ext uri="{FF2B5EF4-FFF2-40B4-BE49-F238E27FC236}">
                <a16:creationId xmlns:a16="http://schemas.microsoft.com/office/drawing/2014/main" id="{EF947886-6569-045C-7707-0506D7370488}"/>
              </a:ext>
            </a:extLst>
          </p:cNvPr>
          <p:cNvSpPr>
            <a:spLocks noGrp="1"/>
          </p:cNvSpPr>
          <p:nvPr>
            <p:ph type="sldNum" sz="quarter" idx="4"/>
          </p:nvPr>
        </p:nvSpPr>
        <p:spPr/>
        <p:txBody>
          <a:bodyPr/>
          <a:lstStyle/>
          <a:p>
            <a:fld id="{9FFF9426-7182-43F4-9E9D-F0E15B4E1EB7}" type="slidenum">
              <a:rPr lang="en-US" smtClean="0"/>
              <a:pPr/>
              <a:t>7</a:t>
            </a:fld>
            <a:endParaRPr lang="en-US"/>
          </a:p>
        </p:txBody>
      </p:sp>
    </p:spTree>
    <p:extLst>
      <p:ext uri="{BB962C8B-B14F-4D97-AF65-F5344CB8AC3E}">
        <p14:creationId xmlns:p14="http://schemas.microsoft.com/office/powerpoint/2010/main" val="1475820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E8FD0-EF1A-5C4E-4BA8-C13EC318484E}"/>
              </a:ext>
            </a:extLst>
          </p:cNvPr>
          <p:cNvSpPr>
            <a:spLocks noGrp="1"/>
          </p:cNvSpPr>
          <p:nvPr>
            <p:ph type="title"/>
          </p:nvPr>
        </p:nvSpPr>
        <p:spPr/>
        <p:txBody>
          <a:bodyPr/>
          <a:lstStyle/>
          <a:p>
            <a:r>
              <a:rPr lang="en-GB" dirty="0">
                <a:highlight>
                  <a:srgbClr val="FFFF00"/>
                </a:highlight>
              </a:rPr>
              <a:t>Theoretical Problem-Solving Checklist</a:t>
            </a:r>
            <a:endParaRPr lang="el-CY" dirty="0"/>
          </a:p>
        </p:txBody>
      </p:sp>
      <p:sp>
        <p:nvSpPr>
          <p:cNvPr id="3" name="Content Placeholder 2">
            <a:extLst>
              <a:ext uri="{FF2B5EF4-FFF2-40B4-BE49-F238E27FC236}">
                <a16:creationId xmlns:a16="http://schemas.microsoft.com/office/drawing/2014/main" id="{1D1F9B70-3296-C3C6-B725-4052BDB1B203}"/>
              </a:ext>
            </a:extLst>
          </p:cNvPr>
          <p:cNvSpPr>
            <a:spLocks noGrp="1"/>
          </p:cNvSpPr>
          <p:nvPr>
            <p:ph idx="1"/>
          </p:nvPr>
        </p:nvSpPr>
        <p:spPr/>
        <p:txBody>
          <a:bodyPr>
            <a:normAutofit/>
          </a:bodyPr>
          <a:lstStyle/>
          <a:p>
            <a:pPr marL="522287" indent="-457200" algn="just">
              <a:lnSpc>
                <a:spcPct val="150000"/>
              </a:lnSpc>
              <a:buAutoNum type="arabicPeriod" startAt="11"/>
              <a:tabLst>
                <a:tab pos="533400" algn="l"/>
              </a:tabLst>
            </a:pPr>
            <a:r>
              <a:rPr lang="en-GB" dirty="0"/>
              <a:t>In </a:t>
            </a:r>
            <a:r>
              <a:rPr lang="en-GB" b="1" dirty="0">
                <a:solidFill>
                  <a:srgbClr val="D60093"/>
                </a:solidFill>
              </a:rPr>
              <a:t>choices between energy demanding steps and energy 	releasing steps</a:t>
            </a:r>
            <a:r>
              <a:rPr lang="en-GB" dirty="0"/>
              <a:t>, choose the </a:t>
            </a:r>
            <a:r>
              <a:rPr lang="en-GB" b="1" dirty="0">
                <a:solidFill>
                  <a:srgbClr val="0000FF"/>
                </a:solidFill>
              </a:rPr>
              <a:t>least energy demanding option</a:t>
            </a:r>
            <a:r>
              <a:rPr lang="en-GB" dirty="0"/>
              <a:t>.</a:t>
            </a:r>
          </a:p>
          <a:p>
            <a:pPr marL="65087" indent="0" algn="just">
              <a:lnSpc>
                <a:spcPct val="150000"/>
              </a:lnSpc>
              <a:buNone/>
              <a:tabLst>
                <a:tab pos="533400" algn="l"/>
              </a:tabLst>
            </a:pPr>
            <a:r>
              <a:rPr lang="en-GB" dirty="0"/>
              <a:t> 	Knowledge of </a:t>
            </a:r>
            <a:r>
              <a:rPr lang="en-GB" dirty="0" err="1"/>
              <a:t>sterics</a:t>
            </a:r>
            <a:r>
              <a:rPr lang="en-GB" dirty="0"/>
              <a:t>, electronics, and special cases such as 	Baldwin’s rules for ring closure reactions, as well as structures 	likely encountered under photochemical but not thermal conditions, 	and many other such concepts are emphasized as a valuable 	asset. </a:t>
            </a:r>
          </a:p>
          <a:p>
            <a:pPr marL="522287" indent="-457200" algn="just">
              <a:lnSpc>
                <a:spcPct val="150000"/>
              </a:lnSpc>
              <a:buAutoNum type="arabicPeriod" startAt="12"/>
              <a:tabLst>
                <a:tab pos="533400" algn="l"/>
              </a:tabLst>
            </a:pPr>
            <a:r>
              <a:rPr lang="en-GB" dirty="0"/>
              <a:t>Construct a balanced chemical equation to summarize each 	proposed mechanism. Ensure that the equation is </a:t>
            </a:r>
            <a:r>
              <a:rPr lang="en-GB" b="1" dirty="0">
                <a:solidFill>
                  <a:srgbClr val="D60093"/>
                </a:solidFill>
              </a:rPr>
              <a:t>mass and 	charge balanced</a:t>
            </a:r>
            <a:r>
              <a:rPr lang="en-GB" dirty="0"/>
              <a:t>. Also ensure that the equation is equal to the sum 	of the elementary steps in the proposed mechanism. </a:t>
            </a:r>
            <a:endParaRPr lang="el-CY" dirty="0"/>
          </a:p>
        </p:txBody>
      </p:sp>
      <p:sp>
        <p:nvSpPr>
          <p:cNvPr id="4" name="Text Placeholder 3">
            <a:extLst>
              <a:ext uri="{FF2B5EF4-FFF2-40B4-BE49-F238E27FC236}">
                <a16:creationId xmlns:a16="http://schemas.microsoft.com/office/drawing/2014/main" id="{A187AC6D-BB95-4E8E-CD24-1665069B0B6D}"/>
              </a:ext>
            </a:extLst>
          </p:cNvPr>
          <p:cNvSpPr>
            <a:spLocks noGrp="1"/>
          </p:cNvSpPr>
          <p:nvPr>
            <p:ph type="body" sz="quarter" idx="13"/>
          </p:nvPr>
        </p:nvSpPr>
        <p:spPr/>
        <p:txBody>
          <a:bodyPr/>
          <a:lstStyle/>
          <a:p>
            <a:endParaRPr lang="el-CY"/>
          </a:p>
        </p:txBody>
      </p:sp>
      <p:sp>
        <p:nvSpPr>
          <p:cNvPr id="5" name="Slide Number Placeholder 4">
            <a:extLst>
              <a:ext uri="{FF2B5EF4-FFF2-40B4-BE49-F238E27FC236}">
                <a16:creationId xmlns:a16="http://schemas.microsoft.com/office/drawing/2014/main" id="{5193335C-6DE9-81F1-888D-B4028804277B}"/>
              </a:ext>
            </a:extLst>
          </p:cNvPr>
          <p:cNvSpPr>
            <a:spLocks noGrp="1"/>
          </p:cNvSpPr>
          <p:nvPr>
            <p:ph type="sldNum" sz="quarter" idx="4"/>
          </p:nvPr>
        </p:nvSpPr>
        <p:spPr/>
        <p:txBody>
          <a:bodyPr/>
          <a:lstStyle/>
          <a:p>
            <a:fld id="{9FFF9426-7182-43F4-9E9D-F0E15B4E1EB7}" type="slidenum">
              <a:rPr lang="en-US" smtClean="0"/>
              <a:pPr/>
              <a:t>8</a:t>
            </a:fld>
            <a:endParaRPr lang="en-US"/>
          </a:p>
        </p:txBody>
      </p:sp>
    </p:spTree>
    <p:extLst>
      <p:ext uri="{BB962C8B-B14F-4D97-AF65-F5344CB8AC3E}">
        <p14:creationId xmlns:p14="http://schemas.microsoft.com/office/powerpoint/2010/main" val="1995734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stom 1">
      <a:majorFont>
        <a:latin typeface="Times New Roman"/>
        <a:ea typeface=""/>
        <a:cs typeface=""/>
      </a:majorFont>
      <a:minorFont>
        <a:latin typeface="Times New Roman"/>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3997</TotalTime>
  <Words>755</Words>
  <Application>Microsoft Office PowerPoint</Application>
  <PresentationFormat>On-screen Show (4:3)</PresentationFormat>
  <Paragraphs>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Times New Roman</vt:lpstr>
      <vt:lpstr>Verdana</vt:lpstr>
      <vt:lpstr>Wingdings 2</vt:lpstr>
      <vt:lpstr>Verve</vt:lpstr>
      <vt:lpstr>Theoretical Problem-Solving Checklist</vt:lpstr>
      <vt:lpstr>Theoretical Problem-Solving Checklist</vt:lpstr>
      <vt:lpstr>Theoretical Problem-Solving Checklist</vt:lpstr>
      <vt:lpstr>Theoretical Problem-Solving Checklist</vt:lpstr>
      <vt:lpstr>Theoretical Problem-Solving Checklist</vt:lpstr>
      <vt:lpstr>Theoretical Problem-Solving Checklist</vt:lpstr>
      <vt:lpstr>Theoretical Problem-Solving Checklist</vt:lpstr>
      <vt:lpstr>Theoretical Problem-Solving Checklist</vt:lpstr>
    </vt:vector>
  </TitlesOfParts>
  <Company>Sony Electronics,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ΠEIραμα 1   Ανακρυστάλλωση – Σημείο τήξεως</dc:title>
  <dc:creator>Elena</dc:creator>
  <cp:lastModifiedBy>Maria Koyioni</cp:lastModifiedBy>
  <cp:revision>99</cp:revision>
  <dcterms:created xsi:type="dcterms:W3CDTF">2008-09-16T12:52:11Z</dcterms:created>
  <dcterms:modified xsi:type="dcterms:W3CDTF">2022-10-05T11:02:06Z</dcterms:modified>
</cp:coreProperties>
</file>